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5" r:id="rId3"/>
    <p:sldId id="276" r:id="rId4"/>
    <p:sldId id="277" r:id="rId5"/>
    <p:sldId id="278" r:id="rId6"/>
    <p:sldId id="266" r:id="rId7"/>
    <p:sldId id="267" r:id="rId8"/>
    <p:sldId id="262" r:id="rId9"/>
    <p:sldId id="257" r:id="rId10"/>
    <p:sldId id="261" r:id="rId11"/>
    <p:sldId id="260" r:id="rId12"/>
    <p:sldId id="259" r:id="rId13"/>
    <p:sldId id="258" r:id="rId14"/>
    <p:sldId id="268"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ji maldonado" initials="jm" lastIdx="1" clrIdx="0">
    <p:extLst>
      <p:ext uri="{19B8F6BF-5375-455C-9EA6-DF929625EA0E}">
        <p15:presenceInfo xmlns:p15="http://schemas.microsoft.com/office/powerpoint/2012/main" userId="2622c18b1419a7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674" autoAdjust="0"/>
  </p:normalViewPr>
  <p:slideViewPr>
    <p:cSldViewPr snapToGrid="0">
      <p:cViewPr varScale="1">
        <p:scale>
          <a:sx n="97" d="100"/>
          <a:sy n="97" d="100"/>
        </p:scale>
        <p:origin x="4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ue Cruz" userId="9414de02-e48d-40ee-a731-1f588f0b0375" providerId="ADAL" clId="{95E1665F-E0EC-4883-93FA-F3B0044C293D}"/>
    <pc:docChg chg="undo custSel addSld delSld modSld">
      <pc:chgData name="Josue Cruz" userId="9414de02-e48d-40ee-a731-1f588f0b0375" providerId="ADAL" clId="{95E1665F-E0EC-4883-93FA-F3B0044C293D}" dt="2018-12-05T07:58:03.209" v="31" actId="20577"/>
      <pc:docMkLst>
        <pc:docMk/>
      </pc:docMkLst>
      <pc:sldChg chg="delSp">
        <pc:chgData name="Josue Cruz" userId="9414de02-e48d-40ee-a731-1f588f0b0375" providerId="ADAL" clId="{95E1665F-E0EC-4883-93FA-F3B0044C293D}" dt="2018-12-05T07:57:48.329" v="23" actId="478"/>
        <pc:sldMkLst>
          <pc:docMk/>
          <pc:sldMk cId="2750494391" sldId="266"/>
        </pc:sldMkLst>
        <pc:spChg chg="del">
          <ac:chgData name="Josue Cruz" userId="9414de02-e48d-40ee-a731-1f588f0b0375" providerId="ADAL" clId="{95E1665F-E0EC-4883-93FA-F3B0044C293D}" dt="2018-12-05T07:57:48.329" v="23" actId="478"/>
          <ac:spMkLst>
            <pc:docMk/>
            <pc:sldMk cId="2750494391" sldId="266"/>
            <ac:spMk id="15" creationId="{A7F19522-F7AA-46DF-AFA0-41025C3AD040}"/>
          </ac:spMkLst>
        </pc:spChg>
      </pc:sldChg>
      <pc:sldChg chg="modSp">
        <pc:chgData name="Josue Cruz" userId="9414de02-e48d-40ee-a731-1f588f0b0375" providerId="ADAL" clId="{95E1665F-E0EC-4883-93FA-F3B0044C293D}" dt="2018-12-05T07:55:23.473" v="0" actId="18131"/>
        <pc:sldMkLst>
          <pc:docMk/>
          <pc:sldMk cId="3824728671" sldId="276"/>
        </pc:sldMkLst>
        <pc:picChg chg="mod modCrop">
          <ac:chgData name="Josue Cruz" userId="9414de02-e48d-40ee-a731-1f588f0b0375" providerId="ADAL" clId="{95E1665F-E0EC-4883-93FA-F3B0044C293D}" dt="2018-12-05T07:55:23.473" v="0" actId="18131"/>
          <ac:picMkLst>
            <pc:docMk/>
            <pc:sldMk cId="3824728671" sldId="276"/>
            <ac:picMk id="10" creationId="{3E90C620-C339-4E39-A571-AE447A1D9393}"/>
          </ac:picMkLst>
        </pc:picChg>
      </pc:sldChg>
      <pc:sldChg chg="add del">
        <pc:chgData name="Josue Cruz" userId="9414de02-e48d-40ee-a731-1f588f0b0375" providerId="ADAL" clId="{95E1665F-E0EC-4883-93FA-F3B0044C293D}" dt="2018-12-05T07:56:37.371" v="2"/>
        <pc:sldMkLst>
          <pc:docMk/>
          <pc:sldMk cId="1069624847" sldId="278"/>
        </pc:sldMkLst>
      </pc:sldChg>
      <pc:sldChg chg="addSp delSp modSp add mod setBg">
        <pc:chgData name="Josue Cruz" userId="9414de02-e48d-40ee-a731-1f588f0b0375" providerId="ADAL" clId="{95E1665F-E0EC-4883-93FA-F3B0044C293D}" dt="2018-12-05T07:58:03.209" v="31" actId="20577"/>
        <pc:sldMkLst>
          <pc:docMk/>
          <pc:sldMk cId="4080416813" sldId="278"/>
        </pc:sldMkLst>
        <pc:spChg chg="del">
          <ac:chgData name="Josue Cruz" userId="9414de02-e48d-40ee-a731-1f588f0b0375" providerId="ADAL" clId="{95E1665F-E0EC-4883-93FA-F3B0044C293D}" dt="2018-12-05T07:56:52.860" v="4"/>
          <ac:spMkLst>
            <pc:docMk/>
            <pc:sldMk cId="4080416813" sldId="278"/>
            <ac:spMk id="2" creationId="{F94AA2EB-3878-428C-8974-21A766326E10}"/>
          </ac:spMkLst>
        </pc:spChg>
        <pc:spChg chg="del">
          <ac:chgData name="Josue Cruz" userId="9414de02-e48d-40ee-a731-1f588f0b0375" providerId="ADAL" clId="{95E1665F-E0EC-4883-93FA-F3B0044C293D}" dt="2018-12-05T07:56:52.860" v="4"/>
          <ac:spMkLst>
            <pc:docMk/>
            <pc:sldMk cId="4080416813" sldId="278"/>
            <ac:spMk id="3" creationId="{606D29F0-9B8E-4CC0-BAB9-E96E53EC0B86}"/>
          </ac:spMkLst>
        </pc:spChg>
        <pc:spChg chg="del">
          <ac:chgData name="Josue Cruz" userId="9414de02-e48d-40ee-a731-1f588f0b0375" providerId="ADAL" clId="{95E1665F-E0EC-4883-93FA-F3B0044C293D}" dt="2018-12-05T07:56:52.860" v="4"/>
          <ac:spMkLst>
            <pc:docMk/>
            <pc:sldMk cId="4080416813" sldId="278"/>
            <ac:spMk id="4" creationId="{B741FEA5-A812-426A-85D2-72DBC0A5425C}"/>
          </ac:spMkLst>
        </pc:spChg>
        <pc:spChg chg="add mod">
          <ac:chgData name="Josue Cruz" userId="9414de02-e48d-40ee-a731-1f588f0b0375" providerId="ADAL" clId="{95E1665F-E0EC-4883-93FA-F3B0044C293D}" dt="2018-12-05T07:58:03.209" v="31" actId="20577"/>
          <ac:spMkLst>
            <pc:docMk/>
            <pc:sldMk cId="4080416813" sldId="278"/>
            <ac:spMk id="5" creationId="{6D8127CE-4E9C-4495-928D-883C2E39F029}"/>
          </ac:spMkLst>
        </pc:spChg>
        <pc:spChg chg="add mod">
          <ac:chgData name="Josue Cruz" userId="9414de02-e48d-40ee-a731-1f588f0b0375" providerId="ADAL" clId="{95E1665F-E0EC-4883-93FA-F3B0044C293D}" dt="2018-12-05T07:57:21.501" v="22" actId="26606"/>
          <ac:spMkLst>
            <pc:docMk/>
            <pc:sldMk cId="4080416813" sldId="278"/>
            <ac:spMk id="6" creationId="{58E732B8-1FB9-49ED-83EB-2A7AAAB7D8A2}"/>
          </ac:spMkLst>
        </pc:spChg>
        <pc:spChg chg="add">
          <ac:chgData name="Josue Cruz" userId="9414de02-e48d-40ee-a731-1f588f0b0375" providerId="ADAL" clId="{95E1665F-E0EC-4883-93FA-F3B0044C293D}" dt="2018-12-05T07:57:21.501" v="22" actId="26606"/>
          <ac:spMkLst>
            <pc:docMk/>
            <pc:sldMk cId="4080416813" sldId="278"/>
            <ac:spMk id="13" creationId="{482BD70C-C4A0-46C4-9518-A731098B419A}"/>
          </ac:spMkLst>
        </pc:spChg>
        <pc:spChg chg="add">
          <ac:chgData name="Josue Cruz" userId="9414de02-e48d-40ee-a731-1f588f0b0375" providerId="ADAL" clId="{95E1665F-E0EC-4883-93FA-F3B0044C293D}" dt="2018-12-05T07:57:21.501" v="22" actId="26606"/>
          <ac:spMkLst>
            <pc:docMk/>
            <pc:sldMk cId="4080416813" sldId="278"/>
            <ac:spMk id="15" creationId="{39B74A45-BDDD-4892-B8C0-B290C0944FCB}"/>
          </ac:spMkLst>
        </pc:spChg>
        <pc:spChg chg="add">
          <ac:chgData name="Josue Cruz" userId="9414de02-e48d-40ee-a731-1f588f0b0375" providerId="ADAL" clId="{95E1665F-E0EC-4883-93FA-F3B0044C293D}" dt="2018-12-05T07:57:21.501" v="22" actId="26606"/>
          <ac:spMkLst>
            <pc:docMk/>
            <pc:sldMk cId="4080416813" sldId="278"/>
            <ac:spMk id="17" creationId="{C516C73E-9465-4C9E-9B86-9E58FB326B6B}"/>
          </ac:spMkLst>
        </pc:spChg>
        <pc:picChg chg="add">
          <ac:chgData name="Josue Cruz" userId="9414de02-e48d-40ee-a731-1f588f0b0375" providerId="ADAL" clId="{95E1665F-E0EC-4883-93FA-F3B0044C293D}" dt="2018-12-05T07:57:21.501" v="22" actId="26606"/>
          <ac:picMkLst>
            <pc:docMk/>
            <pc:sldMk cId="4080416813" sldId="278"/>
            <ac:picMk id="10" creationId="{D37E6F64-2410-46F2-8F51-60450DE2D10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7B2D82-3309-46CA-AE09-501F4FF8307F}" type="doc">
      <dgm:prSet loTypeId="urn:microsoft.com/office/officeart/2005/8/layout/funnel1" loCatId="process" qsTypeId="urn:microsoft.com/office/officeart/2005/8/quickstyle/3d1" qsCatId="3D" csTypeId="urn:microsoft.com/office/officeart/2005/8/colors/accent1_2" csCatId="accent1" phldr="1"/>
      <dgm:spPr/>
      <dgm:t>
        <a:bodyPr/>
        <a:lstStyle/>
        <a:p>
          <a:endParaRPr lang="en-US"/>
        </a:p>
      </dgm:t>
    </dgm:pt>
    <dgm:pt modelId="{0C48509C-7D0B-48F8-8870-03813C9A2F79}">
      <dgm:prSet phldrT="[Text]" custT="1"/>
      <dgm:spPr/>
      <dgm:t>
        <a:bodyPr/>
        <a:lstStyle/>
        <a:p>
          <a:r>
            <a:rPr lang="en-US" sz="2400" dirty="0"/>
            <a:t>Specific Grocery Store App</a:t>
          </a:r>
        </a:p>
        <a:p>
          <a:endParaRPr lang="en-US" sz="1400" dirty="0"/>
        </a:p>
      </dgm:t>
    </dgm:pt>
    <dgm:pt modelId="{3267F1B2-0E54-4F52-B13A-82B7B5C909A8}" type="parTrans" cxnId="{7465289C-B314-472F-9AE5-6C1BD11EDB42}">
      <dgm:prSet/>
      <dgm:spPr/>
      <dgm:t>
        <a:bodyPr/>
        <a:lstStyle/>
        <a:p>
          <a:endParaRPr lang="en-US"/>
        </a:p>
      </dgm:t>
    </dgm:pt>
    <dgm:pt modelId="{69AA84CC-72DC-45F8-9CDB-198552591167}" type="sibTrans" cxnId="{7465289C-B314-472F-9AE5-6C1BD11EDB42}">
      <dgm:prSet/>
      <dgm:spPr/>
      <dgm:t>
        <a:bodyPr/>
        <a:lstStyle/>
        <a:p>
          <a:endParaRPr lang="en-US"/>
        </a:p>
      </dgm:t>
    </dgm:pt>
    <dgm:pt modelId="{61848077-BC8B-4A5D-9886-D26F5E036A4D}">
      <dgm:prSet phldrT="[Text]" custT="1"/>
      <dgm:spPr/>
      <dgm:t>
        <a:bodyPr/>
        <a:lstStyle/>
        <a:p>
          <a:r>
            <a:rPr lang="en-US" sz="2400" dirty="0"/>
            <a:t>Blue Ribbon</a:t>
          </a:r>
        </a:p>
      </dgm:t>
    </dgm:pt>
    <dgm:pt modelId="{18586C42-DD20-4508-9162-C8FF3DE6795D}" type="parTrans" cxnId="{0C196463-1904-425F-98B4-C487EFC88729}">
      <dgm:prSet/>
      <dgm:spPr/>
      <dgm:t>
        <a:bodyPr/>
        <a:lstStyle/>
        <a:p>
          <a:endParaRPr lang="en-US"/>
        </a:p>
      </dgm:t>
    </dgm:pt>
    <dgm:pt modelId="{B6C4CF0F-6076-4FE4-923C-9DFCEB2FB1AF}" type="sibTrans" cxnId="{0C196463-1904-425F-98B4-C487EFC88729}">
      <dgm:prSet/>
      <dgm:spPr/>
      <dgm:t>
        <a:bodyPr/>
        <a:lstStyle/>
        <a:p>
          <a:endParaRPr lang="en-US"/>
        </a:p>
      </dgm:t>
    </dgm:pt>
    <dgm:pt modelId="{1CEB6CEF-5397-480A-AA8A-076EBA433F0C}">
      <dgm:prSet phldrT="[Text]" phldr="1"/>
      <dgm:spPr/>
      <dgm:t>
        <a:bodyPr/>
        <a:lstStyle/>
        <a:p>
          <a:endParaRPr lang="en-US"/>
        </a:p>
      </dgm:t>
    </dgm:pt>
    <dgm:pt modelId="{E1CC3D2E-CDA2-412F-AC60-E98650F3EEA1}" type="parTrans" cxnId="{B574C292-04D8-4FF3-AEE9-863BB4D60532}">
      <dgm:prSet/>
      <dgm:spPr/>
      <dgm:t>
        <a:bodyPr/>
        <a:lstStyle/>
        <a:p>
          <a:endParaRPr lang="en-US"/>
        </a:p>
      </dgm:t>
    </dgm:pt>
    <dgm:pt modelId="{DB5EBD16-7ADE-473F-9B0B-89702817A56C}" type="sibTrans" cxnId="{B574C292-04D8-4FF3-AEE9-863BB4D60532}">
      <dgm:prSet/>
      <dgm:spPr/>
      <dgm:t>
        <a:bodyPr/>
        <a:lstStyle/>
        <a:p>
          <a:endParaRPr lang="en-US"/>
        </a:p>
      </dgm:t>
    </dgm:pt>
    <dgm:pt modelId="{600E1D82-DB46-4D59-849A-3F992E809B88}">
      <dgm:prSet phldrT="[Text]" phldr="1"/>
      <dgm:spPr/>
      <dgm:t>
        <a:bodyPr/>
        <a:lstStyle/>
        <a:p>
          <a:endParaRPr lang="en-US"/>
        </a:p>
      </dgm:t>
    </dgm:pt>
    <dgm:pt modelId="{63201828-CFD2-4327-8C86-7C16B74063BA}" type="parTrans" cxnId="{3CE64391-6872-464C-ACFF-20BD3F1E6A12}">
      <dgm:prSet/>
      <dgm:spPr/>
      <dgm:t>
        <a:bodyPr/>
        <a:lstStyle/>
        <a:p>
          <a:endParaRPr lang="en-US"/>
        </a:p>
      </dgm:t>
    </dgm:pt>
    <dgm:pt modelId="{C91DE5D9-C3A2-470D-B9E2-B2146B5E0C72}" type="sibTrans" cxnId="{3CE64391-6872-464C-ACFF-20BD3F1E6A12}">
      <dgm:prSet/>
      <dgm:spPr/>
      <dgm:t>
        <a:bodyPr/>
        <a:lstStyle/>
        <a:p>
          <a:endParaRPr lang="en-US"/>
        </a:p>
      </dgm:t>
    </dgm:pt>
    <dgm:pt modelId="{51B3C0FB-3861-49ED-A2D6-F5B05D20C741}">
      <dgm:prSet phldrT="[Text]" custT="1"/>
      <dgm:spPr/>
      <dgm:t>
        <a:bodyPr/>
        <a:lstStyle/>
        <a:p>
          <a:r>
            <a:rPr lang="en-US" sz="2400" dirty="0" err="1"/>
            <a:t>Yummly</a:t>
          </a:r>
          <a:endParaRPr lang="en-US" sz="2400" dirty="0"/>
        </a:p>
      </dgm:t>
    </dgm:pt>
    <dgm:pt modelId="{5C400DEF-DEE4-4A43-B6D1-8972DB0DEF44}" type="parTrans" cxnId="{7E70FFFC-AC9F-4222-A884-BC7F76B2CD9C}">
      <dgm:prSet/>
      <dgm:spPr/>
      <dgm:t>
        <a:bodyPr/>
        <a:lstStyle/>
        <a:p>
          <a:endParaRPr lang="en-US"/>
        </a:p>
      </dgm:t>
    </dgm:pt>
    <dgm:pt modelId="{4654DF97-2391-4443-820A-A84FE5C99389}" type="sibTrans" cxnId="{7E70FFFC-AC9F-4222-A884-BC7F76B2CD9C}">
      <dgm:prSet/>
      <dgm:spPr/>
      <dgm:t>
        <a:bodyPr/>
        <a:lstStyle/>
        <a:p>
          <a:endParaRPr lang="en-US"/>
        </a:p>
      </dgm:t>
    </dgm:pt>
    <dgm:pt modelId="{B8B3C38A-2E81-4A01-834A-45DACA8A65D5}">
      <dgm:prSet phldrT="[Text]" custT="1"/>
      <dgm:spPr/>
      <dgm:t>
        <a:bodyPr/>
        <a:lstStyle/>
        <a:p>
          <a:endParaRPr lang="en-US" sz="6600" b="1" dirty="0"/>
        </a:p>
      </dgm:t>
    </dgm:pt>
    <dgm:pt modelId="{6D5B4838-0425-464B-A35E-0A909FCE1CC6}" type="parTrans" cxnId="{7BCEDFAC-6F79-44A8-8780-954EBCEEFF2B}">
      <dgm:prSet/>
      <dgm:spPr/>
      <dgm:t>
        <a:bodyPr/>
        <a:lstStyle/>
        <a:p>
          <a:endParaRPr lang="en-US"/>
        </a:p>
      </dgm:t>
    </dgm:pt>
    <dgm:pt modelId="{4D936174-4E02-44B8-9F46-7965117D802F}" type="sibTrans" cxnId="{7BCEDFAC-6F79-44A8-8780-954EBCEEFF2B}">
      <dgm:prSet/>
      <dgm:spPr/>
      <dgm:t>
        <a:bodyPr/>
        <a:lstStyle/>
        <a:p>
          <a:endParaRPr lang="en-US"/>
        </a:p>
      </dgm:t>
    </dgm:pt>
    <dgm:pt modelId="{F928FC21-6466-4E0F-B222-8D4D8B3B3CA5}" type="pres">
      <dgm:prSet presAssocID="{FC7B2D82-3309-46CA-AE09-501F4FF8307F}" presName="Name0" presStyleCnt="0">
        <dgm:presLayoutVars>
          <dgm:chMax val="4"/>
          <dgm:resizeHandles val="exact"/>
        </dgm:presLayoutVars>
      </dgm:prSet>
      <dgm:spPr/>
    </dgm:pt>
    <dgm:pt modelId="{C6D5BB49-3757-466C-88EE-091AD8957F88}" type="pres">
      <dgm:prSet presAssocID="{FC7B2D82-3309-46CA-AE09-501F4FF8307F}" presName="ellipse" presStyleLbl="trBgShp" presStyleIdx="0" presStyleCnt="1"/>
      <dgm:spPr/>
    </dgm:pt>
    <dgm:pt modelId="{86687120-A511-4AD5-9E7F-30D22D670CE1}" type="pres">
      <dgm:prSet presAssocID="{FC7B2D82-3309-46CA-AE09-501F4FF8307F}" presName="arrow1" presStyleLbl="fgShp" presStyleIdx="0" presStyleCnt="1"/>
      <dgm:spPr/>
    </dgm:pt>
    <dgm:pt modelId="{CD3C1A14-3C93-4549-AC62-26C82DA41D71}" type="pres">
      <dgm:prSet presAssocID="{FC7B2D82-3309-46CA-AE09-501F4FF8307F}" presName="rectangle" presStyleLbl="revTx" presStyleIdx="0" presStyleCnt="1">
        <dgm:presLayoutVars>
          <dgm:bulletEnabled val="1"/>
        </dgm:presLayoutVars>
      </dgm:prSet>
      <dgm:spPr/>
    </dgm:pt>
    <dgm:pt modelId="{378040B4-F272-4EAA-9B92-6801C726F760}" type="pres">
      <dgm:prSet presAssocID="{61848077-BC8B-4A5D-9886-D26F5E036A4D}" presName="item1" presStyleLbl="node1" presStyleIdx="0" presStyleCnt="3" custScaleX="111879" custScaleY="111879">
        <dgm:presLayoutVars>
          <dgm:bulletEnabled val="1"/>
        </dgm:presLayoutVars>
      </dgm:prSet>
      <dgm:spPr/>
    </dgm:pt>
    <dgm:pt modelId="{2DAA7279-09D3-460C-8B2D-D537C573A4AC}" type="pres">
      <dgm:prSet presAssocID="{51B3C0FB-3861-49ED-A2D6-F5B05D20C741}" presName="item2" presStyleLbl="node1" presStyleIdx="1" presStyleCnt="3">
        <dgm:presLayoutVars>
          <dgm:bulletEnabled val="1"/>
        </dgm:presLayoutVars>
      </dgm:prSet>
      <dgm:spPr/>
    </dgm:pt>
    <dgm:pt modelId="{F5593A3D-62C2-4B7A-8500-05170DB39530}" type="pres">
      <dgm:prSet presAssocID="{B8B3C38A-2E81-4A01-834A-45DACA8A65D5}" presName="item3" presStyleLbl="node1" presStyleIdx="2" presStyleCnt="3" custScaleX="132236" custScaleY="136576" custLinFactNeighborY="16944">
        <dgm:presLayoutVars>
          <dgm:bulletEnabled val="1"/>
        </dgm:presLayoutVars>
      </dgm:prSet>
      <dgm:spPr/>
    </dgm:pt>
    <dgm:pt modelId="{4106E347-F932-4E06-9AA4-F08146B140AA}" type="pres">
      <dgm:prSet presAssocID="{FC7B2D82-3309-46CA-AE09-501F4FF8307F}" presName="funnel" presStyleLbl="trAlignAcc1" presStyleIdx="0" presStyleCnt="1"/>
      <dgm:spPr/>
    </dgm:pt>
  </dgm:ptLst>
  <dgm:cxnLst>
    <dgm:cxn modelId="{105DF805-C619-477F-A528-A50F64933FB9}" type="presOf" srcId="{B8B3C38A-2E81-4A01-834A-45DACA8A65D5}" destId="{CD3C1A14-3C93-4549-AC62-26C82DA41D71}" srcOrd="0" destOrd="0" presId="urn:microsoft.com/office/officeart/2005/8/layout/funnel1"/>
    <dgm:cxn modelId="{38FA3B3A-0BD2-488B-8419-6CED6497273F}" type="presOf" srcId="{51B3C0FB-3861-49ED-A2D6-F5B05D20C741}" destId="{378040B4-F272-4EAA-9B92-6801C726F760}" srcOrd="0" destOrd="0" presId="urn:microsoft.com/office/officeart/2005/8/layout/funnel1"/>
    <dgm:cxn modelId="{0C196463-1904-425F-98B4-C487EFC88729}" srcId="{FC7B2D82-3309-46CA-AE09-501F4FF8307F}" destId="{61848077-BC8B-4A5D-9886-D26F5E036A4D}" srcOrd="1" destOrd="0" parTransId="{18586C42-DD20-4508-9162-C8FF3DE6795D}" sibTransId="{B6C4CF0F-6076-4FE4-923C-9DFCEB2FB1AF}"/>
    <dgm:cxn modelId="{7C596B47-1C2A-4FA1-B620-B5F67406B63B}" type="presOf" srcId="{61848077-BC8B-4A5D-9886-D26F5E036A4D}" destId="{2DAA7279-09D3-460C-8B2D-D537C573A4AC}" srcOrd="0" destOrd="0" presId="urn:microsoft.com/office/officeart/2005/8/layout/funnel1"/>
    <dgm:cxn modelId="{F511814C-E98C-42C8-B662-9732CE1F2C0F}" type="presOf" srcId="{FC7B2D82-3309-46CA-AE09-501F4FF8307F}" destId="{F928FC21-6466-4E0F-B222-8D4D8B3B3CA5}" srcOrd="0" destOrd="0" presId="urn:microsoft.com/office/officeart/2005/8/layout/funnel1"/>
    <dgm:cxn modelId="{3CE64391-6872-464C-ACFF-20BD3F1E6A12}" srcId="{FC7B2D82-3309-46CA-AE09-501F4FF8307F}" destId="{600E1D82-DB46-4D59-849A-3F992E809B88}" srcOrd="5" destOrd="0" parTransId="{63201828-CFD2-4327-8C86-7C16B74063BA}" sibTransId="{C91DE5D9-C3A2-470D-B9E2-B2146B5E0C72}"/>
    <dgm:cxn modelId="{B574C292-04D8-4FF3-AEE9-863BB4D60532}" srcId="{FC7B2D82-3309-46CA-AE09-501F4FF8307F}" destId="{1CEB6CEF-5397-480A-AA8A-076EBA433F0C}" srcOrd="4" destOrd="0" parTransId="{E1CC3D2E-CDA2-412F-AC60-E98650F3EEA1}" sibTransId="{DB5EBD16-7ADE-473F-9B0B-89702817A56C}"/>
    <dgm:cxn modelId="{7465289C-B314-472F-9AE5-6C1BD11EDB42}" srcId="{FC7B2D82-3309-46CA-AE09-501F4FF8307F}" destId="{0C48509C-7D0B-48F8-8870-03813C9A2F79}" srcOrd="0" destOrd="0" parTransId="{3267F1B2-0E54-4F52-B13A-82B7B5C909A8}" sibTransId="{69AA84CC-72DC-45F8-9CDB-198552591167}"/>
    <dgm:cxn modelId="{7BCEDFAC-6F79-44A8-8780-954EBCEEFF2B}" srcId="{FC7B2D82-3309-46CA-AE09-501F4FF8307F}" destId="{B8B3C38A-2E81-4A01-834A-45DACA8A65D5}" srcOrd="3" destOrd="0" parTransId="{6D5B4838-0425-464B-A35E-0A909FCE1CC6}" sibTransId="{4D936174-4E02-44B8-9F46-7965117D802F}"/>
    <dgm:cxn modelId="{BE792EB6-5EEA-4420-8D1C-C267C14DC5B9}" type="presOf" srcId="{0C48509C-7D0B-48F8-8870-03813C9A2F79}" destId="{F5593A3D-62C2-4B7A-8500-05170DB39530}" srcOrd="0" destOrd="0" presId="urn:microsoft.com/office/officeart/2005/8/layout/funnel1"/>
    <dgm:cxn modelId="{7E70FFFC-AC9F-4222-A884-BC7F76B2CD9C}" srcId="{FC7B2D82-3309-46CA-AE09-501F4FF8307F}" destId="{51B3C0FB-3861-49ED-A2D6-F5B05D20C741}" srcOrd="2" destOrd="0" parTransId="{5C400DEF-DEE4-4A43-B6D1-8972DB0DEF44}" sibTransId="{4654DF97-2391-4443-820A-A84FE5C99389}"/>
    <dgm:cxn modelId="{3F177D1C-5AEF-4BFB-8C86-94A82F32E79F}" type="presParOf" srcId="{F928FC21-6466-4E0F-B222-8D4D8B3B3CA5}" destId="{C6D5BB49-3757-466C-88EE-091AD8957F88}" srcOrd="0" destOrd="0" presId="urn:microsoft.com/office/officeart/2005/8/layout/funnel1"/>
    <dgm:cxn modelId="{890449FC-35EA-417F-A529-F4519D4A685C}" type="presParOf" srcId="{F928FC21-6466-4E0F-B222-8D4D8B3B3CA5}" destId="{86687120-A511-4AD5-9E7F-30D22D670CE1}" srcOrd="1" destOrd="0" presId="urn:microsoft.com/office/officeart/2005/8/layout/funnel1"/>
    <dgm:cxn modelId="{6A7AE4B6-95D4-4EA1-B10D-F8E343DE321B}" type="presParOf" srcId="{F928FC21-6466-4E0F-B222-8D4D8B3B3CA5}" destId="{CD3C1A14-3C93-4549-AC62-26C82DA41D71}" srcOrd="2" destOrd="0" presId="urn:microsoft.com/office/officeart/2005/8/layout/funnel1"/>
    <dgm:cxn modelId="{9F9DA3B8-8BBE-4547-9630-C327E1BB8B1B}" type="presParOf" srcId="{F928FC21-6466-4E0F-B222-8D4D8B3B3CA5}" destId="{378040B4-F272-4EAA-9B92-6801C726F760}" srcOrd="3" destOrd="0" presId="urn:microsoft.com/office/officeart/2005/8/layout/funnel1"/>
    <dgm:cxn modelId="{74234D1C-FD4F-4233-AC5A-F43B10F9A9B6}" type="presParOf" srcId="{F928FC21-6466-4E0F-B222-8D4D8B3B3CA5}" destId="{2DAA7279-09D3-460C-8B2D-D537C573A4AC}" srcOrd="4" destOrd="0" presId="urn:microsoft.com/office/officeart/2005/8/layout/funnel1"/>
    <dgm:cxn modelId="{7997E475-81E9-4ABC-97D4-75CC0394ECDF}" type="presParOf" srcId="{F928FC21-6466-4E0F-B222-8D4D8B3B3CA5}" destId="{F5593A3D-62C2-4B7A-8500-05170DB39530}" srcOrd="5" destOrd="0" presId="urn:microsoft.com/office/officeart/2005/8/layout/funnel1"/>
    <dgm:cxn modelId="{D285C2A2-14FE-4515-B620-E1F296A32AE9}" type="presParOf" srcId="{F928FC21-6466-4E0F-B222-8D4D8B3B3CA5}" destId="{4106E347-F932-4E06-9AA4-F08146B140AA}"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DD7B4-D069-454E-A4F9-CE1A718909B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2CE0760-6D1C-4CA2-A53D-46C65C0CD1FD}">
      <dgm:prSet/>
      <dgm:spPr/>
      <dgm:t>
        <a:bodyPr/>
        <a:lstStyle/>
        <a:p>
          <a:r>
            <a:rPr lang="en-US"/>
            <a:t>As a company we intend to integrate our system with the biggest grocery markets all across the country, allowing for markets to compete with fast food, and at the same time making it easier everyday for the consumer to get healthy and delicious food.</a:t>
          </a:r>
        </a:p>
      </dgm:t>
    </dgm:pt>
    <dgm:pt modelId="{58738FD8-7474-4A48-8915-F0F40E8C968E}" type="parTrans" cxnId="{262CFDE0-E606-4406-AA9E-B4F5CC07A414}">
      <dgm:prSet/>
      <dgm:spPr/>
      <dgm:t>
        <a:bodyPr/>
        <a:lstStyle/>
        <a:p>
          <a:endParaRPr lang="en-US"/>
        </a:p>
      </dgm:t>
    </dgm:pt>
    <dgm:pt modelId="{9042B25F-A7E5-42DC-8C1B-9BBE3BDABC22}" type="sibTrans" cxnId="{262CFDE0-E606-4406-AA9E-B4F5CC07A414}">
      <dgm:prSet/>
      <dgm:spPr/>
      <dgm:t>
        <a:bodyPr/>
        <a:lstStyle/>
        <a:p>
          <a:endParaRPr lang="en-US"/>
        </a:p>
      </dgm:t>
    </dgm:pt>
    <dgm:pt modelId="{12A35CDC-2D05-4E79-97F8-E4D0AC13E03C}">
      <dgm:prSet/>
      <dgm:spPr/>
      <dgm:t>
        <a:bodyPr/>
        <a:lstStyle/>
        <a:p>
          <a:r>
            <a:rPr lang="en-US" dirty="0"/>
            <a:t>We plan to work with Grocers to integrate their product sales, and weekly specials.</a:t>
          </a:r>
        </a:p>
      </dgm:t>
    </dgm:pt>
    <dgm:pt modelId="{AE201587-29CD-4CFA-A19E-C66E75592AB4}" type="parTrans" cxnId="{2A8A4BD8-15D1-478A-A79E-7D2DDEC020F6}">
      <dgm:prSet/>
      <dgm:spPr/>
      <dgm:t>
        <a:bodyPr/>
        <a:lstStyle/>
        <a:p>
          <a:endParaRPr lang="en-US"/>
        </a:p>
      </dgm:t>
    </dgm:pt>
    <dgm:pt modelId="{64A17C69-759D-48EE-A172-E0F649C5B97A}" type="sibTrans" cxnId="{2A8A4BD8-15D1-478A-A79E-7D2DDEC020F6}">
      <dgm:prSet/>
      <dgm:spPr/>
      <dgm:t>
        <a:bodyPr/>
        <a:lstStyle/>
        <a:p>
          <a:endParaRPr lang="en-US"/>
        </a:p>
      </dgm:t>
    </dgm:pt>
    <dgm:pt modelId="{CB05D930-5FD3-4FBE-B289-D80374C9DCFB}">
      <dgm:prSet/>
      <dgm:spPr/>
      <dgm:t>
        <a:bodyPr/>
        <a:lstStyle/>
        <a:p>
          <a:r>
            <a:rPr lang="en-US"/>
            <a:t>For customers we plan to add new foods monthly and plan to add suggestions based on the customers purchase history, as well as use the data to show top dishes purchased</a:t>
          </a:r>
        </a:p>
      </dgm:t>
    </dgm:pt>
    <dgm:pt modelId="{C1C550F5-BA01-4FB8-B226-803DEDCD210F}" type="parTrans" cxnId="{BBBDB18F-7C44-4D4F-8288-857B9F6438FD}">
      <dgm:prSet/>
      <dgm:spPr/>
      <dgm:t>
        <a:bodyPr/>
        <a:lstStyle/>
        <a:p>
          <a:endParaRPr lang="en-US"/>
        </a:p>
      </dgm:t>
    </dgm:pt>
    <dgm:pt modelId="{7356D8DF-A767-4A1F-B7E6-2808CD252560}" type="sibTrans" cxnId="{BBBDB18F-7C44-4D4F-8288-857B9F6438FD}">
      <dgm:prSet/>
      <dgm:spPr/>
      <dgm:t>
        <a:bodyPr/>
        <a:lstStyle/>
        <a:p>
          <a:endParaRPr lang="en-US"/>
        </a:p>
      </dgm:t>
    </dgm:pt>
    <dgm:pt modelId="{27A36207-0144-4E8C-A62F-B7FE795D128C}">
      <dgm:prSet/>
      <dgm:spPr/>
      <dgm:t>
        <a:bodyPr/>
        <a:lstStyle/>
        <a:p>
          <a:r>
            <a:rPr lang="en-US" dirty="0"/>
            <a:t>When fully established we plan to create contracts with the grocers for a percentage of each transaction or a service fee, depending on the amount of business that the business does using our service.</a:t>
          </a:r>
        </a:p>
      </dgm:t>
    </dgm:pt>
    <dgm:pt modelId="{31350E94-302B-41A8-8035-34C7230766EA}" type="sibTrans" cxnId="{C2F71D94-D994-4295-8302-AC12C887961A}">
      <dgm:prSet/>
      <dgm:spPr/>
      <dgm:t>
        <a:bodyPr/>
        <a:lstStyle/>
        <a:p>
          <a:endParaRPr lang="en-US"/>
        </a:p>
      </dgm:t>
    </dgm:pt>
    <dgm:pt modelId="{E7A8A0FE-B48B-4C71-B5BB-5295AB38DB85}" type="parTrans" cxnId="{C2F71D94-D994-4295-8302-AC12C887961A}">
      <dgm:prSet/>
      <dgm:spPr/>
      <dgm:t>
        <a:bodyPr/>
        <a:lstStyle/>
        <a:p>
          <a:endParaRPr lang="en-US"/>
        </a:p>
      </dgm:t>
    </dgm:pt>
    <dgm:pt modelId="{55745252-32E0-4C1B-9441-8C70FE7EC64A}" type="pres">
      <dgm:prSet presAssocID="{F83DD7B4-D069-454E-A4F9-CE1A718909B7}" presName="vert0" presStyleCnt="0">
        <dgm:presLayoutVars>
          <dgm:dir/>
          <dgm:animOne val="branch"/>
          <dgm:animLvl val="lvl"/>
        </dgm:presLayoutVars>
      </dgm:prSet>
      <dgm:spPr/>
    </dgm:pt>
    <dgm:pt modelId="{50CA5158-5E02-4573-8A14-7184FB1C0184}" type="pres">
      <dgm:prSet presAssocID="{92CE0760-6D1C-4CA2-A53D-46C65C0CD1FD}" presName="thickLine" presStyleLbl="alignNode1" presStyleIdx="0" presStyleCnt="4"/>
      <dgm:spPr/>
    </dgm:pt>
    <dgm:pt modelId="{F5E3EB9F-9BFB-4CAA-8F64-1CE7048CC3B3}" type="pres">
      <dgm:prSet presAssocID="{92CE0760-6D1C-4CA2-A53D-46C65C0CD1FD}" presName="horz1" presStyleCnt="0"/>
      <dgm:spPr/>
    </dgm:pt>
    <dgm:pt modelId="{A2F951DF-9496-41FB-9AC8-42622A13421E}" type="pres">
      <dgm:prSet presAssocID="{92CE0760-6D1C-4CA2-A53D-46C65C0CD1FD}" presName="tx1" presStyleLbl="revTx" presStyleIdx="0" presStyleCnt="4"/>
      <dgm:spPr/>
    </dgm:pt>
    <dgm:pt modelId="{0374805F-FBCE-4596-A961-31FE2D1D45B0}" type="pres">
      <dgm:prSet presAssocID="{92CE0760-6D1C-4CA2-A53D-46C65C0CD1FD}" presName="vert1" presStyleCnt="0"/>
      <dgm:spPr/>
    </dgm:pt>
    <dgm:pt modelId="{357FC2DB-A552-4F2C-BF99-08670D314293}" type="pres">
      <dgm:prSet presAssocID="{12A35CDC-2D05-4E79-97F8-E4D0AC13E03C}" presName="thickLine" presStyleLbl="alignNode1" presStyleIdx="1" presStyleCnt="4"/>
      <dgm:spPr/>
    </dgm:pt>
    <dgm:pt modelId="{36236BA1-85F2-43D1-8D27-B666B4EC3A8F}" type="pres">
      <dgm:prSet presAssocID="{12A35CDC-2D05-4E79-97F8-E4D0AC13E03C}" presName="horz1" presStyleCnt="0"/>
      <dgm:spPr/>
    </dgm:pt>
    <dgm:pt modelId="{0CB92633-37F1-4C95-99D8-B7B036D1809C}" type="pres">
      <dgm:prSet presAssocID="{12A35CDC-2D05-4E79-97F8-E4D0AC13E03C}" presName="tx1" presStyleLbl="revTx" presStyleIdx="1" presStyleCnt="4" custScaleY="58657"/>
      <dgm:spPr/>
    </dgm:pt>
    <dgm:pt modelId="{A7FB6A5E-A880-4BA6-A7CF-3EDE5764A145}" type="pres">
      <dgm:prSet presAssocID="{12A35CDC-2D05-4E79-97F8-E4D0AC13E03C}" presName="vert1" presStyleCnt="0"/>
      <dgm:spPr/>
    </dgm:pt>
    <dgm:pt modelId="{22B3734A-849A-41E0-857C-4769EF0FD5CB}" type="pres">
      <dgm:prSet presAssocID="{27A36207-0144-4E8C-A62F-B7FE795D128C}" presName="thickLine" presStyleLbl="alignNode1" presStyleIdx="2" presStyleCnt="4"/>
      <dgm:spPr/>
    </dgm:pt>
    <dgm:pt modelId="{EF822FA2-7046-4A77-B28A-DCF0DD55D40D}" type="pres">
      <dgm:prSet presAssocID="{27A36207-0144-4E8C-A62F-B7FE795D128C}" presName="horz1" presStyleCnt="0"/>
      <dgm:spPr/>
    </dgm:pt>
    <dgm:pt modelId="{7D8D43B6-5819-4781-9BC9-05207FDA5B2C}" type="pres">
      <dgm:prSet presAssocID="{27A36207-0144-4E8C-A62F-B7FE795D128C}" presName="tx1" presStyleLbl="revTx" presStyleIdx="2" presStyleCnt="4"/>
      <dgm:spPr/>
    </dgm:pt>
    <dgm:pt modelId="{CFE55007-984D-43A4-978C-CD3620569545}" type="pres">
      <dgm:prSet presAssocID="{27A36207-0144-4E8C-A62F-B7FE795D128C}" presName="vert1" presStyleCnt="0"/>
      <dgm:spPr/>
    </dgm:pt>
    <dgm:pt modelId="{1A9C0CE2-020F-4EFB-BDB0-ADBDB28D5FDA}" type="pres">
      <dgm:prSet presAssocID="{CB05D930-5FD3-4FBE-B289-D80374C9DCFB}" presName="thickLine" presStyleLbl="alignNode1" presStyleIdx="3" presStyleCnt="4"/>
      <dgm:spPr/>
    </dgm:pt>
    <dgm:pt modelId="{30FC0737-A589-41DC-83E5-653992A163E5}" type="pres">
      <dgm:prSet presAssocID="{CB05D930-5FD3-4FBE-B289-D80374C9DCFB}" presName="horz1" presStyleCnt="0"/>
      <dgm:spPr/>
    </dgm:pt>
    <dgm:pt modelId="{1264E4CF-9E24-4C85-B2D9-8AD3BBD3AB06}" type="pres">
      <dgm:prSet presAssocID="{CB05D930-5FD3-4FBE-B289-D80374C9DCFB}" presName="tx1" presStyleLbl="revTx" presStyleIdx="3" presStyleCnt="4"/>
      <dgm:spPr/>
    </dgm:pt>
    <dgm:pt modelId="{0DF3A52B-458B-4A93-AF4D-48D580C45A75}" type="pres">
      <dgm:prSet presAssocID="{CB05D930-5FD3-4FBE-B289-D80374C9DCFB}" presName="vert1" presStyleCnt="0"/>
      <dgm:spPr/>
    </dgm:pt>
  </dgm:ptLst>
  <dgm:cxnLst>
    <dgm:cxn modelId="{9286EF3F-F775-4125-AE4E-6D52695180F8}" type="presOf" srcId="{27A36207-0144-4E8C-A62F-B7FE795D128C}" destId="{7D8D43B6-5819-4781-9BC9-05207FDA5B2C}" srcOrd="0" destOrd="0" presId="urn:microsoft.com/office/officeart/2008/layout/LinedList"/>
    <dgm:cxn modelId="{BBBDB18F-7C44-4D4F-8288-857B9F6438FD}" srcId="{F83DD7B4-D069-454E-A4F9-CE1A718909B7}" destId="{CB05D930-5FD3-4FBE-B289-D80374C9DCFB}" srcOrd="3" destOrd="0" parTransId="{C1C550F5-BA01-4FB8-B226-803DEDCD210F}" sibTransId="{7356D8DF-A767-4A1F-B7E6-2808CD252560}"/>
    <dgm:cxn modelId="{C2F71D94-D994-4295-8302-AC12C887961A}" srcId="{F83DD7B4-D069-454E-A4F9-CE1A718909B7}" destId="{27A36207-0144-4E8C-A62F-B7FE795D128C}" srcOrd="2" destOrd="0" parTransId="{E7A8A0FE-B48B-4C71-B5BB-5295AB38DB85}" sibTransId="{31350E94-302B-41A8-8035-34C7230766EA}"/>
    <dgm:cxn modelId="{9210B49A-4973-4238-87A2-C38A5CB462F0}" type="presOf" srcId="{92CE0760-6D1C-4CA2-A53D-46C65C0CD1FD}" destId="{A2F951DF-9496-41FB-9AC8-42622A13421E}" srcOrd="0" destOrd="0" presId="urn:microsoft.com/office/officeart/2008/layout/LinedList"/>
    <dgm:cxn modelId="{79C0EEC3-8B3D-4354-BA60-61D07E957ACA}" type="presOf" srcId="{12A35CDC-2D05-4E79-97F8-E4D0AC13E03C}" destId="{0CB92633-37F1-4C95-99D8-B7B036D1809C}" srcOrd="0" destOrd="0" presId="urn:microsoft.com/office/officeart/2008/layout/LinedList"/>
    <dgm:cxn modelId="{2A8A4BD8-15D1-478A-A79E-7D2DDEC020F6}" srcId="{F83DD7B4-D069-454E-A4F9-CE1A718909B7}" destId="{12A35CDC-2D05-4E79-97F8-E4D0AC13E03C}" srcOrd="1" destOrd="0" parTransId="{AE201587-29CD-4CFA-A19E-C66E75592AB4}" sibTransId="{64A17C69-759D-48EE-A172-E0F649C5B97A}"/>
    <dgm:cxn modelId="{326E54D8-CE46-41F4-B95C-7591C7E75322}" type="presOf" srcId="{CB05D930-5FD3-4FBE-B289-D80374C9DCFB}" destId="{1264E4CF-9E24-4C85-B2D9-8AD3BBD3AB06}" srcOrd="0" destOrd="0" presId="urn:microsoft.com/office/officeart/2008/layout/LinedList"/>
    <dgm:cxn modelId="{262CFDE0-E606-4406-AA9E-B4F5CC07A414}" srcId="{F83DD7B4-D069-454E-A4F9-CE1A718909B7}" destId="{92CE0760-6D1C-4CA2-A53D-46C65C0CD1FD}" srcOrd="0" destOrd="0" parTransId="{58738FD8-7474-4A48-8915-F0F40E8C968E}" sibTransId="{9042B25F-A7E5-42DC-8C1B-9BBE3BDABC22}"/>
    <dgm:cxn modelId="{833BDFF8-4331-473B-9DB1-82FD24DD5DB7}" type="presOf" srcId="{F83DD7B4-D069-454E-A4F9-CE1A718909B7}" destId="{55745252-32E0-4C1B-9441-8C70FE7EC64A}" srcOrd="0" destOrd="0" presId="urn:microsoft.com/office/officeart/2008/layout/LinedList"/>
    <dgm:cxn modelId="{B0A2680D-9087-4343-AC53-D5100C749D90}" type="presParOf" srcId="{55745252-32E0-4C1B-9441-8C70FE7EC64A}" destId="{50CA5158-5E02-4573-8A14-7184FB1C0184}" srcOrd="0" destOrd="0" presId="urn:microsoft.com/office/officeart/2008/layout/LinedList"/>
    <dgm:cxn modelId="{3558B606-AEA1-4CE9-95C8-9F6DE00D0DD0}" type="presParOf" srcId="{55745252-32E0-4C1B-9441-8C70FE7EC64A}" destId="{F5E3EB9F-9BFB-4CAA-8F64-1CE7048CC3B3}" srcOrd="1" destOrd="0" presId="urn:microsoft.com/office/officeart/2008/layout/LinedList"/>
    <dgm:cxn modelId="{FE8B5A40-D559-480B-993A-5CE2D1161765}" type="presParOf" srcId="{F5E3EB9F-9BFB-4CAA-8F64-1CE7048CC3B3}" destId="{A2F951DF-9496-41FB-9AC8-42622A13421E}" srcOrd="0" destOrd="0" presId="urn:microsoft.com/office/officeart/2008/layout/LinedList"/>
    <dgm:cxn modelId="{75FAD339-5949-4BB4-9C27-CA68C981C2CB}" type="presParOf" srcId="{F5E3EB9F-9BFB-4CAA-8F64-1CE7048CC3B3}" destId="{0374805F-FBCE-4596-A961-31FE2D1D45B0}" srcOrd="1" destOrd="0" presId="urn:microsoft.com/office/officeart/2008/layout/LinedList"/>
    <dgm:cxn modelId="{5887A286-C7D5-494E-827B-373B8D1C0B39}" type="presParOf" srcId="{55745252-32E0-4C1B-9441-8C70FE7EC64A}" destId="{357FC2DB-A552-4F2C-BF99-08670D314293}" srcOrd="2" destOrd="0" presId="urn:microsoft.com/office/officeart/2008/layout/LinedList"/>
    <dgm:cxn modelId="{9F9712C8-E95B-480D-9779-C9343C1F53E5}" type="presParOf" srcId="{55745252-32E0-4C1B-9441-8C70FE7EC64A}" destId="{36236BA1-85F2-43D1-8D27-B666B4EC3A8F}" srcOrd="3" destOrd="0" presId="urn:microsoft.com/office/officeart/2008/layout/LinedList"/>
    <dgm:cxn modelId="{CCF8F042-FF9E-409B-9843-7BB698D0B264}" type="presParOf" srcId="{36236BA1-85F2-43D1-8D27-B666B4EC3A8F}" destId="{0CB92633-37F1-4C95-99D8-B7B036D1809C}" srcOrd="0" destOrd="0" presId="urn:microsoft.com/office/officeart/2008/layout/LinedList"/>
    <dgm:cxn modelId="{E23A5F70-3489-43CF-BEA2-A06CD1EA565D}" type="presParOf" srcId="{36236BA1-85F2-43D1-8D27-B666B4EC3A8F}" destId="{A7FB6A5E-A880-4BA6-A7CF-3EDE5764A145}" srcOrd="1" destOrd="0" presId="urn:microsoft.com/office/officeart/2008/layout/LinedList"/>
    <dgm:cxn modelId="{899D2094-D560-4389-9253-48BF97690BC5}" type="presParOf" srcId="{55745252-32E0-4C1B-9441-8C70FE7EC64A}" destId="{22B3734A-849A-41E0-857C-4769EF0FD5CB}" srcOrd="4" destOrd="0" presId="urn:microsoft.com/office/officeart/2008/layout/LinedList"/>
    <dgm:cxn modelId="{3ADFC0C2-A4D8-4BB5-9371-9B4874981A0A}" type="presParOf" srcId="{55745252-32E0-4C1B-9441-8C70FE7EC64A}" destId="{EF822FA2-7046-4A77-B28A-DCF0DD55D40D}" srcOrd="5" destOrd="0" presId="urn:microsoft.com/office/officeart/2008/layout/LinedList"/>
    <dgm:cxn modelId="{CE528D58-B88E-4D74-8581-FC418491DFA4}" type="presParOf" srcId="{EF822FA2-7046-4A77-B28A-DCF0DD55D40D}" destId="{7D8D43B6-5819-4781-9BC9-05207FDA5B2C}" srcOrd="0" destOrd="0" presId="urn:microsoft.com/office/officeart/2008/layout/LinedList"/>
    <dgm:cxn modelId="{E3088372-6AC7-43E1-A648-D071F37A3912}" type="presParOf" srcId="{EF822FA2-7046-4A77-B28A-DCF0DD55D40D}" destId="{CFE55007-984D-43A4-978C-CD3620569545}" srcOrd="1" destOrd="0" presId="urn:microsoft.com/office/officeart/2008/layout/LinedList"/>
    <dgm:cxn modelId="{49CAB975-C963-4706-8BF1-04E4E0D6B46F}" type="presParOf" srcId="{55745252-32E0-4C1B-9441-8C70FE7EC64A}" destId="{1A9C0CE2-020F-4EFB-BDB0-ADBDB28D5FDA}" srcOrd="6" destOrd="0" presId="urn:microsoft.com/office/officeart/2008/layout/LinedList"/>
    <dgm:cxn modelId="{B1D9BBF0-4C28-442C-A047-2E2CD2E2BD9E}" type="presParOf" srcId="{55745252-32E0-4C1B-9441-8C70FE7EC64A}" destId="{30FC0737-A589-41DC-83E5-653992A163E5}" srcOrd="7" destOrd="0" presId="urn:microsoft.com/office/officeart/2008/layout/LinedList"/>
    <dgm:cxn modelId="{98B78B33-AA19-40F0-9AC0-85B4CEBC69D4}" type="presParOf" srcId="{30FC0737-A589-41DC-83E5-653992A163E5}" destId="{1264E4CF-9E24-4C85-B2D9-8AD3BBD3AB06}" srcOrd="0" destOrd="0" presId="urn:microsoft.com/office/officeart/2008/layout/LinedList"/>
    <dgm:cxn modelId="{C789C85C-8313-46E1-9C12-68E2F4EE4A3F}" type="presParOf" srcId="{30FC0737-A589-41DC-83E5-653992A163E5}" destId="{0DF3A52B-458B-4A93-AF4D-48D580C45A7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5BB49-3757-466C-88EE-091AD8957F88}">
      <dsp:nvSpPr>
        <dsp:cNvPr id="0" name=""/>
        <dsp:cNvSpPr/>
      </dsp:nvSpPr>
      <dsp:spPr>
        <a:xfrm>
          <a:off x="1115327" y="197991"/>
          <a:ext cx="3929360" cy="1364615"/>
        </a:xfrm>
        <a:prstGeom prst="ellipse">
          <a:avLst/>
        </a:prstGeom>
        <a:solidFill>
          <a:schemeClr val="accent1">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86687120-A511-4AD5-9E7F-30D22D670CE1}">
      <dsp:nvSpPr>
        <dsp:cNvPr id="0" name=""/>
        <dsp:cNvSpPr/>
      </dsp:nvSpPr>
      <dsp:spPr>
        <a:xfrm>
          <a:off x="2705348" y="3539470"/>
          <a:ext cx="761503" cy="487362"/>
        </a:xfrm>
        <a:prstGeom prst="downArrow">
          <a:avLst/>
        </a:prstGeom>
        <a:solidFill>
          <a:schemeClr val="accent1">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CD3C1A14-3C93-4549-AC62-26C82DA41D71}">
      <dsp:nvSpPr>
        <dsp:cNvPr id="0" name=""/>
        <dsp:cNvSpPr/>
      </dsp:nvSpPr>
      <dsp:spPr>
        <a:xfrm>
          <a:off x="1258490" y="3929360"/>
          <a:ext cx="3655218" cy="9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392" tIns="469392" rIns="469392" bIns="469392" numCol="1" spcCol="1270" anchor="ctr" anchorCtr="0">
          <a:noAutofit/>
        </a:bodyPr>
        <a:lstStyle/>
        <a:p>
          <a:pPr marL="0" lvl="0" indent="0" algn="ctr" defTabSz="2933700">
            <a:lnSpc>
              <a:spcPct val="90000"/>
            </a:lnSpc>
            <a:spcBef>
              <a:spcPct val="0"/>
            </a:spcBef>
            <a:spcAft>
              <a:spcPct val="35000"/>
            </a:spcAft>
            <a:buNone/>
          </a:pPr>
          <a:endParaRPr lang="en-US" sz="6600" b="1" kern="1200" dirty="0"/>
        </a:p>
      </dsp:txBody>
      <dsp:txXfrm>
        <a:off x="1258490" y="3929360"/>
        <a:ext cx="3655218" cy="913804"/>
      </dsp:txXfrm>
    </dsp:sp>
    <dsp:sp modelId="{378040B4-F272-4EAA-9B92-6801C726F760}">
      <dsp:nvSpPr>
        <dsp:cNvPr id="0" name=""/>
        <dsp:cNvSpPr/>
      </dsp:nvSpPr>
      <dsp:spPr>
        <a:xfrm>
          <a:off x="2462496" y="1586585"/>
          <a:ext cx="1533533" cy="153353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Yummly</a:t>
          </a:r>
          <a:endParaRPr lang="en-US" sz="2400" kern="1200" dirty="0"/>
        </a:p>
      </dsp:txBody>
      <dsp:txXfrm>
        <a:off x="2687077" y="1811166"/>
        <a:ext cx="1084371" cy="1084371"/>
      </dsp:txXfrm>
    </dsp:sp>
    <dsp:sp modelId="{2DAA7279-09D3-460C-8B2D-D537C573A4AC}">
      <dsp:nvSpPr>
        <dsp:cNvPr id="0" name=""/>
        <dsp:cNvSpPr/>
      </dsp:nvSpPr>
      <dsp:spPr>
        <a:xfrm>
          <a:off x="1563092" y="639663"/>
          <a:ext cx="1370707" cy="137070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Blue Ribbon</a:t>
          </a:r>
        </a:p>
      </dsp:txBody>
      <dsp:txXfrm>
        <a:off x="1763827" y="840398"/>
        <a:ext cx="969237" cy="969237"/>
      </dsp:txXfrm>
    </dsp:sp>
    <dsp:sp modelId="{F5593A3D-62C2-4B7A-8500-05170DB39530}">
      <dsp:nvSpPr>
        <dsp:cNvPr id="0" name=""/>
        <dsp:cNvSpPr/>
      </dsp:nvSpPr>
      <dsp:spPr>
        <a:xfrm>
          <a:off x="2743328" y="289834"/>
          <a:ext cx="1812568" cy="18720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Specific Grocery Store App</a:t>
          </a:r>
        </a:p>
        <a:p>
          <a:pPr marL="0" lvl="0" indent="0" algn="ctr" defTabSz="1066800">
            <a:lnSpc>
              <a:spcPct val="90000"/>
            </a:lnSpc>
            <a:spcBef>
              <a:spcPct val="0"/>
            </a:spcBef>
            <a:spcAft>
              <a:spcPct val="35000"/>
            </a:spcAft>
            <a:buNone/>
          </a:pPr>
          <a:endParaRPr lang="en-US" sz="1400" kern="1200" dirty="0"/>
        </a:p>
      </dsp:txBody>
      <dsp:txXfrm>
        <a:off x="3008772" y="563990"/>
        <a:ext cx="1281680" cy="1323744"/>
      </dsp:txXfrm>
    </dsp:sp>
    <dsp:sp modelId="{4106E347-F932-4E06-9AA4-F08146B140AA}">
      <dsp:nvSpPr>
        <dsp:cNvPr id="0" name=""/>
        <dsp:cNvSpPr/>
      </dsp:nvSpPr>
      <dsp:spPr>
        <a:xfrm>
          <a:off x="953889" y="30460"/>
          <a:ext cx="4264421" cy="3411537"/>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A5158-5E02-4573-8A14-7184FB1C0184}">
      <dsp:nvSpPr>
        <dsp:cNvPr id="0" name=""/>
        <dsp:cNvSpPr/>
      </dsp:nvSpPr>
      <dsp:spPr>
        <a:xfrm>
          <a:off x="0" y="85"/>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951DF-9496-41FB-9AC8-42622A13421E}">
      <dsp:nvSpPr>
        <dsp:cNvPr id="0" name=""/>
        <dsp:cNvSpPr/>
      </dsp:nvSpPr>
      <dsp:spPr>
        <a:xfrm>
          <a:off x="0" y="85"/>
          <a:ext cx="6492875" cy="1423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As a company we intend to integrate our system with the biggest grocery markets all across the country, allowing for markets to compete with fast food, and at the same time making it easier everyday for the consumer to get healthy and delicious food.</a:t>
          </a:r>
        </a:p>
      </dsp:txBody>
      <dsp:txXfrm>
        <a:off x="0" y="85"/>
        <a:ext cx="6492875" cy="1423429"/>
      </dsp:txXfrm>
    </dsp:sp>
    <dsp:sp modelId="{357FC2DB-A552-4F2C-BF99-08670D314293}">
      <dsp:nvSpPr>
        <dsp:cNvPr id="0" name=""/>
        <dsp:cNvSpPr/>
      </dsp:nvSpPr>
      <dsp:spPr>
        <a:xfrm>
          <a:off x="0" y="1423514"/>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92633-37F1-4C95-99D8-B7B036D1809C}">
      <dsp:nvSpPr>
        <dsp:cNvPr id="0" name=""/>
        <dsp:cNvSpPr/>
      </dsp:nvSpPr>
      <dsp:spPr>
        <a:xfrm>
          <a:off x="0" y="1423514"/>
          <a:ext cx="6492875" cy="83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We plan to work with Grocers to integrate their product sales, and weekly specials.</a:t>
          </a:r>
        </a:p>
      </dsp:txBody>
      <dsp:txXfrm>
        <a:off x="0" y="1423514"/>
        <a:ext cx="6492875" cy="834940"/>
      </dsp:txXfrm>
    </dsp:sp>
    <dsp:sp modelId="{22B3734A-849A-41E0-857C-4769EF0FD5CB}">
      <dsp:nvSpPr>
        <dsp:cNvPr id="0" name=""/>
        <dsp:cNvSpPr/>
      </dsp:nvSpPr>
      <dsp:spPr>
        <a:xfrm>
          <a:off x="0" y="2258455"/>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D43B6-5819-4781-9BC9-05207FDA5B2C}">
      <dsp:nvSpPr>
        <dsp:cNvPr id="0" name=""/>
        <dsp:cNvSpPr/>
      </dsp:nvSpPr>
      <dsp:spPr>
        <a:xfrm>
          <a:off x="0" y="2258455"/>
          <a:ext cx="6492875" cy="1423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When fully established we plan to create contracts with the grocers for a percentage of each transaction or a service fee, depending on the amount of business that the business does using our service.</a:t>
          </a:r>
        </a:p>
      </dsp:txBody>
      <dsp:txXfrm>
        <a:off x="0" y="2258455"/>
        <a:ext cx="6492875" cy="1423429"/>
      </dsp:txXfrm>
    </dsp:sp>
    <dsp:sp modelId="{1A9C0CE2-020F-4EFB-BDB0-ADBDB28D5FDA}">
      <dsp:nvSpPr>
        <dsp:cNvPr id="0" name=""/>
        <dsp:cNvSpPr/>
      </dsp:nvSpPr>
      <dsp:spPr>
        <a:xfrm>
          <a:off x="0" y="3681885"/>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4E4CF-9E24-4C85-B2D9-8AD3BBD3AB06}">
      <dsp:nvSpPr>
        <dsp:cNvPr id="0" name=""/>
        <dsp:cNvSpPr/>
      </dsp:nvSpPr>
      <dsp:spPr>
        <a:xfrm>
          <a:off x="0" y="3681885"/>
          <a:ext cx="6492875" cy="1423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For customers we plan to add new foods monthly and plan to add suggestions based on the customers purchase history, as well as use the data to show top dishes purchased</a:t>
          </a:r>
        </a:p>
      </dsp:txBody>
      <dsp:txXfrm>
        <a:off x="0" y="3681885"/>
        <a:ext cx="6492875" cy="1423429"/>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BAEBE-E223-4289-AE9B-8CDCC2CF5AAF}"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DCD92-7891-407C-A1C3-4E46BC905C08}" type="slidenum">
              <a:rPr lang="en-US" smtClean="0"/>
              <a:t>‹#›</a:t>
            </a:fld>
            <a:endParaRPr lang="en-US"/>
          </a:p>
        </p:txBody>
      </p:sp>
    </p:spTree>
    <p:extLst>
      <p:ext uri="{BB962C8B-B14F-4D97-AF65-F5344CB8AC3E}">
        <p14:creationId xmlns:p14="http://schemas.microsoft.com/office/powerpoint/2010/main" val="2572644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DCD92-7891-407C-A1C3-4E46BC905C08}" type="slidenum">
              <a:rPr lang="en-US" smtClean="0"/>
              <a:t>4</a:t>
            </a:fld>
            <a:endParaRPr lang="en-US"/>
          </a:p>
        </p:txBody>
      </p:sp>
    </p:spTree>
    <p:extLst>
      <p:ext uri="{BB962C8B-B14F-4D97-AF65-F5344CB8AC3E}">
        <p14:creationId xmlns:p14="http://schemas.microsoft.com/office/powerpoint/2010/main" val="3937952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CookIt</a:t>
            </a:r>
            <a:r>
              <a:rPr lang="en-US" dirty="0"/>
              <a:t> incorporates useful features from current apps while leaving costly and problematic ones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 is a simple, yet useful app to get your cooking done and get you on the right path to wellness.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app doesn’t tie you to a specific grocery store</a:t>
            </a:r>
          </a:p>
        </p:txBody>
      </p:sp>
      <p:sp>
        <p:nvSpPr>
          <p:cNvPr id="4" name="Slide Number Placeholder 3"/>
          <p:cNvSpPr>
            <a:spLocks noGrp="1"/>
          </p:cNvSpPr>
          <p:nvPr>
            <p:ph type="sldNum" sz="quarter" idx="10"/>
          </p:nvPr>
        </p:nvSpPr>
        <p:spPr/>
        <p:txBody>
          <a:bodyPr/>
          <a:lstStyle/>
          <a:p>
            <a:fld id="{DABDCD92-7891-407C-A1C3-4E46BC905C08}" type="slidenum">
              <a:rPr lang="en-US" smtClean="0"/>
              <a:t>14</a:t>
            </a:fld>
            <a:endParaRPr lang="en-US"/>
          </a:p>
        </p:txBody>
      </p:sp>
    </p:spTree>
    <p:extLst>
      <p:ext uri="{BB962C8B-B14F-4D97-AF65-F5344CB8AC3E}">
        <p14:creationId xmlns:p14="http://schemas.microsoft.com/office/powerpoint/2010/main" val="284488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from processed foods, take out, and burnt noodles …</a:t>
            </a:r>
          </a:p>
        </p:txBody>
      </p:sp>
      <p:sp>
        <p:nvSpPr>
          <p:cNvPr id="4" name="Slide Number Placeholder 3"/>
          <p:cNvSpPr>
            <a:spLocks noGrp="1"/>
          </p:cNvSpPr>
          <p:nvPr>
            <p:ph type="sldNum" sz="quarter" idx="10"/>
          </p:nvPr>
        </p:nvSpPr>
        <p:spPr/>
        <p:txBody>
          <a:bodyPr/>
          <a:lstStyle/>
          <a:p>
            <a:fld id="{DABDCD92-7891-407C-A1C3-4E46BC905C08}" type="slidenum">
              <a:rPr lang="en-US" smtClean="0"/>
              <a:t>6</a:t>
            </a:fld>
            <a:endParaRPr lang="en-US"/>
          </a:p>
        </p:txBody>
      </p:sp>
    </p:spTree>
    <p:extLst>
      <p:ext uri="{BB962C8B-B14F-4D97-AF65-F5344CB8AC3E}">
        <p14:creationId xmlns:p14="http://schemas.microsoft.com/office/powerpoint/2010/main" val="176201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getting your own fresh produce to cook your own fresh and healthy alternative</a:t>
            </a:r>
          </a:p>
        </p:txBody>
      </p:sp>
      <p:sp>
        <p:nvSpPr>
          <p:cNvPr id="4" name="Slide Number Placeholder 3"/>
          <p:cNvSpPr>
            <a:spLocks noGrp="1"/>
          </p:cNvSpPr>
          <p:nvPr>
            <p:ph type="sldNum" sz="quarter" idx="10"/>
          </p:nvPr>
        </p:nvSpPr>
        <p:spPr/>
        <p:txBody>
          <a:bodyPr/>
          <a:lstStyle/>
          <a:p>
            <a:fld id="{DABDCD92-7891-407C-A1C3-4E46BC905C08}" type="slidenum">
              <a:rPr lang="en-US" smtClean="0"/>
              <a:t>7</a:t>
            </a:fld>
            <a:endParaRPr lang="en-US"/>
          </a:p>
        </p:txBody>
      </p:sp>
    </p:spTree>
    <p:extLst>
      <p:ext uri="{BB962C8B-B14F-4D97-AF65-F5344CB8AC3E}">
        <p14:creationId xmlns:p14="http://schemas.microsoft.com/office/powerpoint/2010/main" val="89818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By using our </a:t>
            </a:r>
            <a:r>
              <a:rPr lang="en-US" dirty="0" err="1"/>
              <a:t>CookIt</a:t>
            </a:r>
            <a:r>
              <a:rPr lang="en-US" dirty="0"/>
              <a:t> App! </a:t>
            </a:r>
          </a:p>
        </p:txBody>
      </p:sp>
      <p:sp>
        <p:nvSpPr>
          <p:cNvPr id="4" name="Slide Number Placeholder 3"/>
          <p:cNvSpPr>
            <a:spLocks noGrp="1"/>
          </p:cNvSpPr>
          <p:nvPr>
            <p:ph type="sldNum" sz="quarter" idx="10"/>
          </p:nvPr>
        </p:nvSpPr>
        <p:spPr/>
        <p:txBody>
          <a:bodyPr/>
          <a:lstStyle/>
          <a:p>
            <a:fld id="{DABDCD92-7891-407C-A1C3-4E46BC905C08}" type="slidenum">
              <a:rPr lang="en-US" smtClean="0"/>
              <a:t>8</a:t>
            </a:fld>
            <a:endParaRPr lang="en-US"/>
          </a:p>
        </p:txBody>
      </p:sp>
    </p:spTree>
    <p:extLst>
      <p:ext uri="{BB962C8B-B14F-4D97-AF65-F5344CB8AC3E}">
        <p14:creationId xmlns:p14="http://schemas.microsoft.com/office/powerpoint/2010/main" val="207330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for meals based on time of day, based on ingredients or by scrolling through your favorites. </a:t>
            </a:r>
          </a:p>
          <a:p>
            <a:r>
              <a:rPr lang="en-US" dirty="0"/>
              <a:t>Cook it will guide you through the rest of the steps for a fresh cooked home meal. </a:t>
            </a:r>
          </a:p>
        </p:txBody>
      </p:sp>
      <p:sp>
        <p:nvSpPr>
          <p:cNvPr id="4" name="Slide Number Placeholder 3"/>
          <p:cNvSpPr>
            <a:spLocks noGrp="1"/>
          </p:cNvSpPr>
          <p:nvPr>
            <p:ph type="sldNum" sz="quarter" idx="10"/>
          </p:nvPr>
        </p:nvSpPr>
        <p:spPr/>
        <p:txBody>
          <a:bodyPr/>
          <a:lstStyle/>
          <a:p>
            <a:fld id="{DABDCD92-7891-407C-A1C3-4E46BC905C08}" type="slidenum">
              <a:rPr lang="en-US" smtClean="0"/>
              <a:t>9</a:t>
            </a:fld>
            <a:endParaRPr lang="en-US"/>
          </a:p>
        </p:txBody>
      </p:sp>
    </p:spTree>
    <p:extLst>
      <p:ext uri="{BB962C8B-B14F-4D97-AF65-F5344CB8AC3E}">
        <p14:creationId xmlns:p14="http://schemas.microsoft.com/office/powerpoint/2010/main" val="209160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 it will show you a list of ingredients that you can purchase at your local grocery store and simple to follow instructions from step 1 to completion. </a:t>
            </a:r>
          </a:p>
        </p:txBody>
      </p:sp>
      <p:sp>
        <p:nvSpPr>
          <p:cNvPr id="4" name="Slide Number Placeholder 3"/>
          <p:cNvSpPr>
            <a:spLocks noGrp="1"/>
          </p:cNvSpPr>
          <p:nvPr>
            <p:ph type="sldNum" sz="quarter" idx="10"/>
          </p:nvPr>
        </p:nvSpPr>
        <p:spPr/>
        <p:txBody>
          <a:bodyPr/>
          <a:lstStyle/>
          <a:p>
            <a:fld id="{DABDCD92-7891-407C-A1C3-4E46BC905C08}" type="slidenum">
              <a:rPr lang="en-US" smtClean="0"/>
              <a:t>10</a:t>
            </a:fld>
            <a:endParaRPr lang="en-US"/>
          </a:p>
        </p:txBody>
      </p:sp>
    </p:spTree>
    <p:extLst>
      <p:ext uri="{BB962C8B-B14F-4D97-AF65-F5344CB8AC3E}">
        <p14:creationId xmlns:p14="http://schemas.microsoft.com/office/powerpoint/2010/main" val="252576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all the math for you when you to recalculate the nutrition facts if you change the serving size of the standard meal. </a:t>
            </a:r>
          </a:p>
          <a:p>
            <a:r>
              <a:rPr lang="en-US" dirty="0"/>
              <a:t>This gives you an advantage over processed foods that are made in warehouses and sit on a counter for a long time.</a:t>
            </a:r>
          </a:p>
          <a:p>
            <a:r>
              <a:rPr lang="en-US" dirty="0"/>
              <a:t>For example, when you buy a cup of noodle, you don’t have the option to make it healthy. You can make it worse by adding more processed ingredients such as hot sauce, but you can’t adjust the fat or sodium content. </a:t>
            </a:r>
          </a:p>
        </p:txBody>
      </p:sp>
      <p:sp>
        <p:nvSpPr>
          <p:cNvPr id="4" name="Slide Number Placeholder 3"/>
          <p:cNvSpPr>
            <a:spLocks noGrp="1"/>
          </p:cNvSpPr>
          <p:nvPr>
            <p:ph type="sldNum" sz="quarter" idx="10"/>
          </p:nvPr>
        </p:nvSpPr>
        <p:spPr/>
        <p:txBody>
          <a:bodyPr/>
          <a:lstStyle/>
          <a:p>
            <a:fld id="{DABDCD92-7891-407C-A1C3-4E46BC905C08}" type="slidenum">
              <a:rPr lang="en-US" smtClean="0"/>
              <a:t>11</a:t>
            </a:fld>
            <a:endParaRPr lang="en-US"/>
          </a:p>
        </p:txBody>
      </p:sp>
    </p:spTree>
    <p:extLst>
      <p:ext uri="{BB962C8B-B14F-4D97-AF65-F5344CB8AC3E}">
        <p14:creationId xmlns:p14="http://schemas.microsoft.com/office/powerpoint/2010/main" val="4032603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our app, we placed emphasis on healthy. </a:t>
            </a:r>
          </a:p>
          <a:p>
            <a:r>
              <a:rPr lang="en-US" dirty="0"/>
              <a:t>Each recipe is tailored to fit your dietary restrictions.</a:t>
            </a:r>
          </a:p>
          <a:p>
            <a:r>
              <a:rPr lang="en-US" b="1" dirty="0"/>
              <a:t>Allergic</a:t>
            </a:r>
            <a:r>
              <a:rPr lang="en-US" dirty="0"/>
              <a:t> reactions to food can sometimes cause serious </a:t>
            </a:r>
            <a:r>
              <a:rPr lang="en-US" b="1" dirty="0"/>
              <a:t>illness</a:t>
            </a:r>
            <a:r>
              <a:rPr lang="en-US" dirty="0"/>
              <a:t> and </a:t>
            </a:r>
            <a:r>
              <a:rPr lang="en-US" b="1" dirty="0"/>
              <a:t>death</a:t>
            </a:r>
            <a:r>
              <a:rPr lang="en-US" dirty="0"/>
              <a:t>. Therefore we labeled our recipes with allergen information. </a:t>
            </a:r>
          </a:p>
        </p:txBody>
      </p:sp>
      <p:sp>
        <p:nvSpPr>
          <p:cNvPr id="4" name="Slide Number Placeholder 3"/>
          <p:cNvSpPr>
            <a:spLocks noGrp="1"/>
          </p:cNvSpPr>
          <p:nvPr>
            <p:ph type="sldNum" sz="quarter" idx="10"/>
          </p:nvPr>
        </p:nvSpPr>
        <p:spPr/>
        <p:txBody>
          <a:bodyPr/>
          <a:lstStyle/>
          <a:p>
            <a:fld id="{DABDCD92-7891-407C-A1C3-4E46BC905C08}" type="slidenum">
              <a:rPr lang="en-US" smtClean="0"/>
              <a:t>12</a:t>
            </a:fld>
            <a:endParaRPr lang="en-US"/>
          </a:p>
        </p:txBody>
      </p:sp>
    </p:spTree>
    <p:extLst>
      <p:ext uri="{BB962C8B-B14F-4D97-AF65-F5344CB8AC3E}">
        <p14:creationId xmlns:p14="http://schemas.microsoft.com/office/powerpoint/2010/main" val="330388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cook it makes it easy for you to get your fresh ingredients from your local grocery store. </a:t>
            </a:r>
          </a:p>
          <a:p>
            <a:r>
              <a:rPr lang="en-US" dirty="0"/>
              <a:t>Once you select your meal and place your order, your list of ingredients is sent to your local grocery store where you can pick it up on your way home from work or school.</a:t>
            </a:r>
          </a:p>
        </p:txBody>
      </p:sp>
      <p:sp>
        <p:nvSpPr>
          <p:cNvPr id="4" name="Slide Number Placeholder 3"/>
          <p:cNvSpPr>
            <a:spLocks noGrp="1"/>
          </p:cNvSpPr>
          <p:nvPr>
            <p:ph type="sldNum" sz="quarter" idx="10"/>
          </p:nvPr>
        </p:nvSpPr>
        <p:spPr/>
        <p:txBody>
          <a:bodyPr/>
          <a:lstStyle/>
          <a:p>
            <a:fld id="{DABDCD92-7891-407C-A1C3-4E46BC905C08}" type="slidenum">
              <a:rPr lang="en-US" smtClean="0"/>
              <a:t>13</a:t>
            </a:fld>
            <a:endParaRPr lang="en-US"/>
          </a:p>
        </p:txBody>
      </p:sp>
    </p:spTree>
    <p:extLst>
      <p:ext uri="{BB962C8B-B14F-4D97-AF65-F5344CB8AC3E}">
        <p14:creationId xmlns:p14="http://schemas.microsoft.com/office/powerpoint/2010/main" val="3785084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39B0-A4DC-41D3-913F-6FABB53FA0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40415-696B-47F0-9679-7ACBBEECE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FEAB8-95BD-4FC1-85B8-7E737B5A1F70}"/>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442B3C45-F94D-4BA5-ACF1-05D6571A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D339E-E1BE-415A-9DDF-DD8186CFF506}"/>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341437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364B-043D-454B-BAE2-6A92A45F35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93904E-A447-4A6B-8D8B-3DFE4A916B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23902-54C8-4687-9CCB-09C4AC1B5642}"/>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A31649C1-15B6-4C5B-BA3D-674B72EF6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81858-5628-48CC-9EE3-EEA4E3ADE68A}"/>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9193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68667-D1D6-46E1-A078-738C973117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6B8AAD-36D8-4623-AAD9-9B4D3C55C2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06F75-741F-4ACF-BAAE-3465400D8F0B}"/>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0795CCBF-9800-46C9-AA88-2B093C951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3D2D3-DB81-497F-8FF9-F05AB9CC4BB3}"/>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17332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5747-C394-477C-AC3F-DC35CB2E9F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799FA-60FA-4ABE-9124-648A6E03C6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A43DB5-5E22-4852-B293-E31372E8BDB3}"/>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2CE6F77B-9B80-49D2-8AFE-BAFC02BC5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CA06C-2F1B-41A0-9BBF-18635ECD7F1B}"/>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290239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3DEA-BDA2-419D-9594-DB8716EB13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A06DE3-DC57-442A-9ECA-94D9D33C51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439878-4451-4E95-A5D1-813DF52ED6F5}"/>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F0DE9686-C40F-4C53-A378-6CE1C24F4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1A0B2-2193-4BCB-B37D-33AD2D696BAE}"/>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384647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D9F8-813D-4334-9551-B3D8B2665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B430D2-F722-4165-97AE-895D46F365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3B3D3D-79BA-4C96-8836-DF332E5041E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E6CC13-7765-41D5-8678-F65963BB73F9}"/>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6" name="Footer Placeholder 5">
            <a:extLst>
              <a:ext uri="{FF2B5EF4-FFF2-40B4-BE49-F238E27FC236}">
                <a16:creationId xmlns:a16="http://schemas.microsoft.com/office/drawing/2014/main" id="{660C1B88-D01F-4514-B14A-BBD3F407C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7EC94-285C-4262-9A5B-4F34E6CAC5FD}"/>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2216597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6668-B5E9-4E30-A847-D0EA2490B4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DD90F5-C420-4C19-9B03-9463300AF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967F3B-0331-4503-BF10-97E33A9AD6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4A7ACD-7926-4B43-8CE1-C64E1596C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4B0A58-D242-49C3-B631-CECCB20E0C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2EF2CB-D33C-4FFC-A960-BCF3B9C0C5E3}"/>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8" name="Footer Placeholder 7">
            <a:extLst>
              <a:ext uri="{FF2B5EF4-FFF2-40B4-BE49-F238E27FC236}">
                <a16:creationId xmlns:a16="http://schemas.microsoft.com/office/drawing/2014/main" id="{FFF43F51-00B9-4DCB-A347-828DE9FA0D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B29E85-2E68-4DF0-913E-856DA77055D3}"/>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4255017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B42B-F14C-4C83-9718-661FE64CF2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E206D8-A745-467B-9251-4D7E27486DB0}"/>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4" name="Footer Placeholder 3">
            <a:extLst>
              <a:ext uri="{FF2B5EF4-FFF2-40B4-BE49-F238E27FC236}">
                <a16:creationId xmlns:a16="http://schemas.microsoft.com/office/drawing/2014/main" id="{44D82D57-9275-4C39-95C5-DE129429B2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ACF7F-84D7-498D-ADA1-7D21EAC6F404}"/>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349478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B2EF43-8853-41A5-B004-4D1865BCB41D}"/>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3" name="Footer Placeholder 2">
            <a:extLst>
              <a:ext uri="{FF2B5EF4-FFF2-40B4-BE49-F238E27FC236}">
                <a16:creationId xmlns:a16="http://schemas.microsoft.com/office/drawing/2014/main" id="{5C30C196-C8E3-43B6-A163-83C2DAB8B5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E54C93-BD70-4490-AF55-3602546BFF48}"/>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1383413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E18C-8BC7-4BC7-A906-1CCF56613B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45E808-0432-4D9B-B1CD-E7484C41F0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19AA89-8EEA-456A-81FA-272A8B596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217894-FDAA-44B8-92FC-7E6357108FE3}"/>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6" name="Footer Placeholder 5">
            <a:extLst>
              <a:ext uri="{FF2B5EF4-FFF2-40B4-BE49-F238E27FC236}">
                <a16:creationId xmlns:a16="http://schemas.microsoft.com/office/drawing/2014/main" id="{FE596E99-D6E1-4705-ADCD-A338382CB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3C453A-6B53-43C5-81FB-5AA181994D3D}"/>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75424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8D23-1CE8-4108-8A5D-FD6DD5AEE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C66E3-4584-45CF-8B3B-0C3710354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319212-91D4-4ABB-B20B-E98D787B1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979059-74BE-46B7-8D36-8C9DB2A1BCCE}"/>
              </a:ext>
            </a:extLst>
          </p:cNvPr>
          <p:cNvSpPr>
            <a:spLocks noGrp="1"/>
          </p:cNvSpPr>
          <p:nvPr>
            <p:ph type="dt" sz="half" idx="10"/>
          </p:nvPr>
        </p:nvSpPr>
        <p:spPr/>
        <p:txBody>
          <a:bodyPr/>
          <a:lstStyle/>
          <a:p>
            <a:fld id="{380347E7-5E1E-45FD-98F8-FCEAEFF72888}" type="datetimeFigureOut">
              <a:rPr lang="en-US" smtClean="0"/>
              <a:t>12/5/2018</a:t>
            </a:fld>
            <a:endParaRPr lang="en-US"/>
          </a:p>
        </p:txBody>
      </p:sp>
      <p:sp>
        <p:nvSpPr>
          <p:cNvPr id="6" name="Footer Placeholder 5">
            <a:extLst>
              <a:ext uri="{FF2B5EF4-FFF2-40B4-BE49-F238E27FC236}">
                <a16:creationId xmlns:a16="http://schemas.microsoft.com/office/drawing/2014/main" id="{866C0858-9912-41EA-9348-EC8E0030D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7B5E8-A152-4FC8-9DE4-4FCD569AB992}"/>
              </a:ext>
            </a:extLst>
          </p:cNvPr>
          <p:cNvSpPr>
            <a:spLocks noGrp="1"/>
          </p:cNvSpPr>
          <p:nvPr>
            <p:ph type="sldNum" sz="quarter" idx="12"/>
          </p:nvPr>
        </p:nvSpPr>
        <p:spPr/>
        <p:txBody>
          <a:bodyPr/>
          <a:lstStyle/>
          <a:p>
            <a:fld id="{1EEE395C-02AD-4358-9CB4-F5B124E2BECF}" type="slidenum">
              <a:rPr lang="en-US" smtClean="0"/>
              <a:t>‹#›</a:t>
            </a:fld>
            <a:endParaRPr lang="en-US"/>
          </a:p>
        </p:txBody>
      </p:sp>
    </p:spTree>
    <p:extLst>
      <p:ext uri="{BB962C8B-B14F-4D97-AF65-F5344CB8AC3E}">
        <p14:creationId xmlns:p14="http://schemas.microsoft.com/office/powerpoint/2010/main" val="386078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83845-59F2-4747-9145-A8D4D3FC50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C45937-E5EA-4410-8CF9-567BBFA21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C1A0E-CB31-49E9-8F4F-1BB775FB9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347E7-5E1E-45FD-98F8-FCEAEFF72888}" type="datetimeFigureOut">
              <a:rPr lang="en-US" smtClean="0"/>
              <a:t>12/5/2018</a:t>
            </a:fld>
            <a:endParaRPr lang="en-US"/>
          </a:p>
        </p:txBody>
      </p:sp>
      <p:sp>
        <p:nvSpPr>
          <p:cNvPr id="5" name="Footer Placeholder 4">
            <a:extLst>
              <a:ext uri="{FF2B5EF4-FFF2-40B4-BE49-F238E27FC236}">
                <a16:creationId xmlns:a16="http://schemas.microsoft.com/office/drawing/2014/main" id="{3F610CB5-DCDD-420C-8717-ED783F2705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35D7A6-65D7-491B-889F-BCE728636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E395C-02AD-4358-9CB4-F5B124E2BECF}" type="slidenum">
              <a:rPr lang="en-US" smtClean="0"/>
              <a:t>‹#›</a:t>
            </a:fld>
            <a:endParaRPr lang="en-US"/>
          </a:p>
        </p:txBody>
      </p:sp>
    </p:spTree>
    <p:extLst>
      <p:ext uri="{BB962C8B-B14F-4D97-AF65-F5344CB8AC3E}">
        <p14:creationId xmlns:p14="http://schemas.microsoft.com/office/powerpoint/2010/main" val="3880360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1.png"/><Relationship Id="rId4" Type="http://schemas.openxmlformats.org/officeDocument/2006/relationships/diagramLayout" Target="../diagrams/layout1.xml"/><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hyperlink" Target="https://goo.gl/VkeCsZ" TargetMode="External"/><Relationship Id="rId2" Type="http://schemas.openxmlformats.org/officeDocument/2006/relationships/hyperlink" Target="https://goo.gl/2GUkti" TargetMode="Externa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CookIt app logo&#10;&#10;Description generated with high confidence">
            <a:extLst>
              <a:ext uri="{FF2B5EF4-FFF2-40B4-BE49-F238E27FC236}">
                <a16:creationId xmlns:a16="http://schemas.microsoft.com/office/drawing/2014/main" id="{68808459-09DB-4B90-A3B2-00C8245432C5}"/>
              </a:ext>
            </a:extLst>
          </p:cNvPr>
          <p:cNvPicPr>
            <a:picLocks noChangeAspect="1"/>
          </p:cNvPicPr>
          <p:nvPr/>
        </p:nvPicPr>
        <p:blipFill rotWithShape="1">
          <a:blip r:embed="rId2">
            <a:extLst>
              <a:ext uri="{28A0092B-C50C-407E-A947-70E740481C1C}">
                <a14:useLocalDpi xmlns:a14="http://schemas.microsoft.com/office/drawing/2010/main" val="0"/>
              </a:ext>
            </a:extLst>
          </a:blip>
          <a:srcRect l="20091" r="20062"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Subtitle 2">
            <a:extLst>
              <a:ext uri="{FF2B5EF4-FFF2-40B4-BE49-F238E27FC236}">
                <a16:creationId xmlns:a16="http://schemas.microsoft.com/office/drawing/2014/main" id="{2253D655-F65D-4339-9D5B-D97B59558C6D}"/>
              </a:ext>
            </a:extLst>
          </p:cNvPr>
          <p:cNvSpPr>
            <a:spLocks noGrp="1"/>
          </p:cNvSpPr>
          <p:nvPr>
            <p:ph type="subTitle" idx="1"/>
          </p:nvPr>
        </p:nvSpPr>
        <p:spPr>
          <a:xfrm>
            <a:off x="6677801" y="1806131"/>
            <a:ext cx="4530974" cy="1503126"/>
          </a:xfrm>
        </p:spPr>
        <p:txBody>
          <a:bodyPr anchor="t">
            <a:noAutofit/>
          </a:bodyPr>
          <a:lstStyle/>
          <a:p>
            <a:pPr algn="l"/>
            <a:r>
              <a:rPr lang="en-US" sz="3600" dirty="0"/>
              <a:t>Your Guide to Smart, Healthy, and Convenient Meals.</a:t>
            </a:r>
          </a:p>
        </p:txBody>
      </p:sp>
      <p:sp>
        <p:nvSpPr>
          <p:cNvPr id="12" name="Rectangle 11">
            <a:extLst>
              <a:ext uri="{FF2B5EF4-FFF2-40B4-BE49-F238E27FC236}">
                <a16:creationId xmlns:a16="http://schemas.microsoft.com/office/drawing/2014/main" id="{917FC55C-2551-4B46-AA70-0B30107B4936}"/>
              </a:ext>
            </a:extLst>
          </p:cNvPr>
          <p:cNvSpPr/>
          <p:nvPr/>
        </p:nvSpPr>
        <p:spPr>
          <a:xfrm>
            <a:off x="5928852" y="5343833"/>
            <a:ext cx="4970206" cy="584775"/>
          </a:xfrm>
          <a:prstGeom prst="rect">
            <a:avLst/>
          </a:prstGeom>
        </p:spPr>
        <p:txBody>
          <a:bodyPr wrap="square">
            <a:spAutoFit/>
          </a:bodyPr>
          <a:lstStyle/>
          <a:p>
            <a:r>
              <a:rPr lang="en-US" sz="1600" dirty="0" err="1">
                <a:solidFill>
                  <a:srgbClr val="FFFFFF"/>
                </a:solidFill>
              </a:rPr>
              <a:t>Hoan</a:t>
            </a:r>
            <a:r>
              <a:rPr lang="en-US" sz="1600" dirty="0">
                <a:solidFill>
                  <a:srgbClr val="FFFFFF"/>
                </a:solidFill>
              </a:rPr>
              <a:t> Nguyen, John Nguyen, Victor Le, Joji Maldonado, Josue Cruz, Felix Huang  IS 385 Fall 2018</a:t>
            </a:r>
            <a:endParaRPr lang="en-US" sz="1600" dirty="0"/>
          </a:p>
        </p:txBody>
      </p:sp>
    </p:spTree>
    <p:extLst>
      <p:ext uri="{BB962C8B-B14F-4D97-AF65-F5344CB8AC3E}">
        <p14:creationId xmlns:p14="http://schemas.microsoft.com/office/powerpoint/2010/main" val="42786184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8EDC7-AA21-4FFC-9646-34E0F281244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600">
                <a:solidFill>
                  <a:srgbClr val="FFFFFF"/>
                </a:solidFill>
              </a:rPr>
              <a:t>Each Meal Includes Recipe and Instructions</a:t>
            </a:r>
          </a:p>
        </p:txBody>
      </p:sp>
      <p:pic>
        <p:nvPicPr>
          <p:cNvPr id="6" name="Content Placeholder 5" descr="A screenshot of a cell phone&#10;&#10;Description generated with very high confidence">
            <a:extLst>
              <a:ext uri="{FF2B5EF4-FFF2-40B4-BE49-F238E27FC236}">
                <a16:creationId xmlns:a16="http://schemas.microsoft.com/office/drawing/2014/main" id="{A8D67BF2-5C8E-49EA-A48A-4CF5C1111B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58584" y="307731"/>
            <a:ext cx="1978829" cy="3997637"/>
          </a:xfrm>
          <a:prstGeom prst="rect">
            <a:avLst/>
          </a:prstGeom>
        </p:spPr>
      </p:pic>
      <p:pic>
        <p:nvPicPr>
          <p:cNvPr id="8" name="Content Placeholder 7" descr="A screenshot of a cell phone&#10;&#10;Description generated with very high confidence">
            <a:extLst>
              <a:ext uri="{FF2B5EF4-FFF2-40B4-BE49-F238E27FC236}">
                <a16:creationId xmlns:a16="http://schemas.microsoft.com/office/drawing/2014/main" id="{EC180EE0-F920-4096-BA6B-69FEA82E46A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139595" y="307731"/>
            <a:ext cx="2008812" cy="3997637"/>
          </a:xfrm>
          <a:prstGeom prst="rect">
            <a:avLst/>
          </a:prstGeom>
        </p:spPr>
      </p:pic>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37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AC813-6E18-4813-8798-F775DCB2C251}"/>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sz="4400"/>
              <a:t>Each Meal Includes Nutrition Labels</a:t>
            </a:r>
          </a:p>
        </p:txBody>
      </p:sp>
      <p:pic>
        <p:nvPicPr>
          <p:cNvPr id="8" name="Content Placeholder 7" descr="A screenshot of a cell phone&#10;&#10;Description generated with very high confidence">
            <a:extLst>
              <a:ext uri="{FF2B5EF4-FFF2-40B4-BE49-F238E27FC236}">
                <a16:creationId xmlns:a16="http://schemas.microsoft.com/office/drawing/2014/main" id="{9BFECE43-59C6-43BF-9722-9A5DB011B15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048" r="2" b="13048"/>
          <a:stretch/>
        </p:blipFill>
        <p:spPr>
          <a:xfrm>
            <a:off x="20" y="10"/>
            <a:ext cx="4639713" cy="6857990"/>
          </a:xfrm>
          <a:prstGeom prst="rect">
            <a:avLst/>
          </a:prstGeom>
        </p:spPr>
      </p:pic>
      <p:sp>
        <p:nvSpPr>
          <p:cNvPr id="4" name="Text Placeholder 3">
            <a:extLst>
              <a:ext uri="{FF2B5EF4-FFF2-40B4-BE49-F238E27FC236}">
                <a16:creationId xmlns:a16="http://schemas.microsoft.com/office/drawing/2014/main" id="{41BA8E30-D155-43C8-A21C-5248EF7BD4E9}"/>
              </a:ext>
            </a:extLst>
          </p:cNvPr>
          <p:cNvSpPr>
            <a:spLocks noGrp="1"/>
          </p:cNvSpPr>
          <p:nvPr>
            <p:ph type="body" sz="half" idx="2"/>
          </p:nvPr>
        </p:nvSpPr>
        <p:spPr>
          <a:xfrm>
            <a:off x="5069940" y="2322576"/>
            <a:ext cx="6172200" cy="3858768"/>
          </a:xfrm>
        </p:spPr>
        <p:txBody>
          <a:bodyPr vert="horz" lIns="91440" tIns="45720" rIns="91440" bIns="45720" rtlCol="0">
            <a:normAutofit/>
          </a:bodyPr>
          <a:lstStyle/>
          <a:p>
            <a:pPr indent="-228600">
              <a:buFont typeface="Arial" panose="020B0604020202020204" pitchFamily="34" charset="0"/>
              <a:buChar char="•"/>
            </a:pPr>
            <a:r>
              <a:rPr lang="en-US" sz="2400"/>
              <a:t>Every meal includes nutrition facts that provide information you need to make healthy choices and stay healthy</a:t>
            </a:r>
          </a:p>
          <a:p>
            <a:pPr indent="-228600">
              <a:buFont typeface="Arial" panose="020B0604020202020204" pitchFamily="34" charset="0"/>
              <a:buChar char="•"/>
            </a:pPr>
            <a:r>
              <a:rPr lang="en-US" sz="2400"/>
              <a:t>Information helps with health concerns, such as weight control, diabetes and high blood pressure</a:t>
            </a:r>
          </a:p>
        </p:txBody>
      </p:sp>
    </p:spTree>
    <p:extLst>
      <p:ext uri="{BB962C8B-B14F-4D97-AF65-F5344CB8AC3E}">
        <p14:creationId xmlns:p14="http://schemas.microsoft.com/office/powerpoint/2010/main" val="38489058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C6D7-A5A0-4058-B1B1-DE4029DA5A12}"/>
              </a:ext>
            </a:extLst>
          </p:cNvPr>
          <p:cNvSpPr>
            <a:spLocks noGrp="1"/>
          </p:cNvSpPr>
          <p:nvPr>
            <p:ph type="title"/>
          </p:nvPr>
        </p:nvSpPr>
        <p:spPr>
          <a:xfrm>
            <a:off x="6653600" y="1396289"/>
            <a:ext cx="5006336" cy="1325563"/>
          </a:xfrm>
        </p:spPr>
        <p:txBody>
          <a:bodyPr vert="horz" lIns="91440" tIns="45720" rIns="91440" bIns="45720" rtlCol="0" anchor="ctr">
            <a:normAutofit/>
          </a:bodyPr>
          <a:lstStyle/>
          <a:p>
            <a:r>
              <a:rPr lang="en-US" sz="2800" kern="1200">
                <a:solidFill>
                  <a:schemeClr val="tx1"/>
                </a:solidFill>
                <a:latin typeface="+mj-lt"/>
                <a:ea typeface="+mj-ea"/>
                <a:cs typeface="+mj-cs"/>
              </a:rPr>
              <a:t>Meals Include</a:t>
            </a:r>
            <a:br>
              <a:rPr lang="en-US" sz="2800" kern="1200">
                <a:solidFill>
                  <a:schemeClr val="tx1"/>
                </a:solidFill>
                <a:latin typeface="+mj-lt"/>
                <a:ea typeface="+mj-ea"/>
                <a:cs typeface="+mj-cs"/>
              </a:rPr>
            </a:br>
            <a:r>
              <a:rPr lang="en-US" sz="2800" kern="1200">
                <a:solidFill>
                  <a:schemeClr val="tx1"/>
                </a:solidFill>
                <a:latin typeface="+mj-lt"/>
                <a:ea typeface="+mj-ea"/>
                <a:cs typeface="+mj-cs"/>
              </a:rPr>
              <a:t>Dietary Restrictions and Food Allergens </a:t>
            </a:r>
          </a:p>
        </p:txBody>
      </p:sp>
      <p:sp>
        <p:nvSpPr>
          <p:cNvPr id="12" name="Freeform: Shape 11">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close up of a logo&#10;&#10;Description generated with very high confidence">
            <a:extLst>
              <a:ext uri="{FF2B5EF4-FFF2-40B4-BE49-F238E27FC236}">
                <a16:creationId xmlns:a16="http://schemas.microsoft.com/office/drawing/2014/main" id="{CBF5390E-CF68-4A02-A5F2-C5402D1748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241" y="1438864"/>
            <a:ext cx="4105275" cy="2514480"/>
          </a:xfrm>
          <a:prstGeom prst="rect">
            <a:avLst/>
          </a:prstGeom>
        </p:spPr>
      </p:pic>
      <p:sp>
        <p:nvSpPr>
          <p:cNvPr id="7" name="Text Placeholder 6">
            <a:extLst>
              <a:ext uri="{FF2B5EF4-FFF2-40B4-BE49-F238E27FC236}">
                <a16:creationId xmlns:a16="http://schemas.microsoft.com/office/drawing/2014/main" id="{9C24A47E-CF24-4197-8B27-4A376575F712}"/>
              </a:ext>
            </a:extLst>
          </p:cNvPr>
          <p:cNvSpPr>
            <a:spLocks noGrp="1"/>
          </p:cNvSpPr>
          <p:nvPr>
            <p:ph type="body" sz="half" idx="2"/>
          </p:nvPr>
        </p:nvSpPr>
        <p:spPr>
          <a:xfrm>
            <a:off x="6658044" y="2871982"/>
            <a:ext cx="5006336" cy="3181684"/>
          </a:xfrm>
        </p:spPr>
        <p:txBody>
          <a:bodyPr vert="horz" lIns="91440" tIns="45720" rIns="91440" bIns="45720" rtlCol="0" anchor="t">
            <a:normAutofit/>
          </a:bodyPr>
          <a:lstStyle/>
          <a:p>
            <a:r>
              <a:rPr lang="en-US" sz="1800" dirty="0"/>
              <a:t>We only show you meals that work with your dietary restrictions and avoid those that contain food allergens</a:t>
            </a:r>
          </a:p>
        </p:txBody>
      </p:sp>
    </p:spTree>
    <p:extLst>
      <p:ext uri="{BB962C8B-B14F-4D97-AF65-F5344CB8AC3E}">
        <p14:creationId xmlns:p14="http://schemas.microsoft.com/office/powerpoint/2010/main" val="8902254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45">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3EEB844-78B3-4921-8F19-6D4B842F9A54}"/>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3700">
                <a:solidFill>
                  <a:srgbClr val="FFFFFF"/>
                </a:solidFill>
              </a:rPr>
              <a:t>Fresh Ingredients From Your Chosen Local Grocery Store!</a:t>
            </a:r>
          </a:p>
        </p:txBody>
      </p:sp>
      <p:pic>
        <p:nvPicPr>
          <p:cNvPr id="8" name="Content Placeholder 7" descr="A screenshot of a cell phone&#10;&#10;Description generated with very high confidence">
            <a:extLst>
              <a:ext uri="{FF2B5EF4-FFF2-40B4-BE49-F238E27FC236}">
                <a16:creationId xmlns:a16="http://schemas.microsoft.com/office/drawing/2014/main" id="{4AD29C7F-1DE2-440F-8143-F1DC7AA26C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263" y="478232"/>
            <a:ext cx="1387976" cy="2789902"/>
          </a:xfrm>
          <a:prstGeom prst="rect">
            <a:avLst/>
          </a:prstGeom>
        </p:spPr>
      </p:pic>
      <p:cxnSp>
        <p:nvCxnSpPr>
          <p:cNvPr id="61" name="Straight Connector 47">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 name="Picture 9" descr="A bunch of fruit sitting on a table&#10;&#10;Description generated with very high confidence">
            <a:extLst>
              <a:ext uri="{FF2B5EF4-FFF2-40B4-BE49-F238E27FC236}">
                <a16:creationId xmlns:a16="http://schemas.microsoft.com/office/drawing/2014/main" id="{B093B380-2E4C-40F2-865F-5DF37B87A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791" y="3589867"/>
            <a:ext cx="2788920" cy="2788920"/>
          </a:xfrm>
          <a:prstGeom prst="rect">
            <a:avLst/>
          </a:prstGeom>
        </p:spPr>
      </p:pic>
      <p:sp>
        <p:nvSpPr>
          <p:cNvPr id="7" name="Text Placeholder 6">
            <a:extLst>
              <a:ext uri="{FF2B5EF4-FFF2-40B4-BE49-F238E27FC236}">
                <a16:creationId xmlns:a16="http://schemas.microsoft.com/office/drawing/2014/main" id="{A7391A6B-2F2A-4827-B9A2-DB943577B5A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pPr indent="-228600">
              <a:buFont typeface="Arial" panose="020B0604020202020204" pitchFamily="34" charset="0"/>
              <a:buChar char="•"/>
            </a:pPr>
            <a:r>
              <a:rPr lang="en-US" sz="2400">
                <a:solidFill>
                  <a:srgbClr val="FFFFFF"/>
                </a:solidFill>
              </a:rPr>
              <a:t>Every meal is prepared with fresh ingredients from your local grocery store</a:t>
            </a:r>
          </a:p>
          <a:p>
            <a:pPr indent="-228600">
              <a:buFont typeface="Arial" panose="020B0604020202020204" pitchFamily="34" charset="0"/>
              <a:buChar char="•"/>
            </a:pPr>
            <a:r>
              <a:rPr lang="en-US" sz="2400">
                <a:solidFill>
                  <a:srgbClr val="FFFFFF"/>
                </a:solidFill>
              </a:rPr>
              <a:t>No need to walk through grocery aisles or make line at check out</a:t>
            </a:r>
          </a:p>
          <a:p>
            <a:pPr indent="-228600">
              <a:buFont typeface="Arial" panose="020B0604020202020204" pitchFamily="34" charset="0"/>
              <a:buChar char="•"/>
            </a:pPr>
            <a:r>
              <a:rPr lang="en-US" sz="2400">
                <a:solidFill>
                  <a:srgbClr val="FFFFFF"/>
                </a:solidFill>
              </a:rPr>
              <a:t>Store prepares your order and has it ready before you arrive!</a:t>
            </a:r>
          </a:p>
          <a:p>
            <a:pPr indent="-228600">
              <a:buFont typeface="Arial" panose="020B0604020202020204" pitchFamily="34" charset="0"/>
              <a:buChar char="•"/>
            </a:pPr>
            <a:endParaRPr lang="en-US" sz="2400">
              <a:solidFill>
                <a:srgbClr val="FFFFFF"/>
              </a:solidFill>
            </a:endParaRPr>
          </a:p>
        </p:txBody>
      </p:sp>
    </p:spTree>
    <p:extLst>
      <p:ext uri="{BB962C8B-B14F-4D97-AF65-F5344CB8AC3E}">
        <p14:creationId xmlns:p14="http://schemas.microsoft.com/office/powerpoint/2010/main" val="500738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0AC5-589E-4F66-91C5-55A43F338FB7}"/>
              </a:ext>
            </a:extLst>
          </p:cNvPr>
          <p:cNvSpPr>
            <a:spLocks noGrp="1"/>
          </p:cNvSpPr>
          <p:nvPr>
            <p:ph type="title"/>
          </p:nvPr>
        </p:nvSpPr>
        <p:spPr>
          <a:xfrm>
            <a:off x="836612" y="451814"/>
            <a:ext cx="2933926" cy="531231"/>
          </a:xfrm>
        </p:spPr>
        <p:txBody>
          <a:bodyPr/>
          <a:lstStyle/>
          <a:p>
            <a:r>
              <a:rPr lang="en-US" dirty="0"/>
              <a:t>Our Competitors</a:t>
            </a:r>
          </a:p>
        </p:txBody>
      </p:sp>
      <p:graphicFrame>
        <p:nvGraphicFramePr>
          <p:cNvPr id="5" name="Content Placeholder 4">
            <a:extLst>
              <a:ext uri="{FF2B5EF4-FFF2-40B4-BE49-F238E27FC236}">
                <a16:creationId xmlns:a16="http://schemas.microsoft.com/office/drawing/2014/main" id="{E96D0A51-E17B-4F67-8760-3C5558624692}"/>
              </a:ext>
            </a:extLst>
          </p:cNvPr>
          <p:cNvGraphicFramePr>
            <a:graphicFrameLocks noGrp="1"/>
          </p:cNvGraphicFramePr>
          <p:nvPr>
            <p:ph idx="1"/>
            <p:extLst>
              <p:ext uri="{D42A27DB-BD31-4B8C-83A1-F6EECF244321}">
                <p14:modId xmlns:p14="http://schemas.microsoft.com/office/powerpoint/2010/main" val="2459567843"/>
              </p:ext>
            </p:extLst>
          </p:nvPr>
        </p:nvGraphicFramePr>
        <p:xfrm>
          <a:off x="6007326" y="301751"/>
          <a:ext cx="617220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32A52555-1082-470A-BD9D-D1B701FD11CC}"/>
              </a:ext>
            </a:extLst>
          </p:cNvPr>
          <p:cNvSpPr>
            <a:spLocks noGrp="1"/>
          </p:cNvSpPr>
          <p:nvPr>
            <p:ph type="body" sz="half" idx="2"/>
          </p:nvPr>
        </p:nvSpPr>
        <p:spPr>
          <a:xfrm>
            <a:off x="839788" y="1100038"/>
            <a:ext cx="3932237" cy="1371600"/>
          </a:xfrm>
        </p:spPr>
        <p:txBody>
          <a:bodyPr/>
          <a:lstStyle/>
          <a:p>
            <a:r>
              <a:rPr lang="en-US" dirty="0"/>
              <a:t>A blend of useful features incorporated</a:t>
            </a:r>
          </a:p>
          <a:p>
            <a:r>
              <a:rPr lang="en-US" dirty="0"/>
              <a:t>Some provide only recipes</a:t>
            </a:r>
          </a:p>
          <a:p>
            <a:r>
              <a:rPr lang="en-US" dirty="0"/>
              <a:t>Some provide meal kits</a:t>
            </a:r>
          </a:p>
          <a:p>
            <a:r>
              <a:rPr lang="en-US" dirty="0"/>
              <a:t>Some are specific to a store only</a:t>
            </a:r>
          </a:p>
        </p:txBody>
      </p:sp>
      <p:pic>
        <p:nvPicPr>
          <p:cNvPr id="7" name="Picture 6" descr="A picture containing indoor, table&#10;&#10;Description generated with high confidence">
            <a:extLst>
              <a:ext uri="{FF2B5EF4-FFF2-40B4-BE49-F238E27FC236}">
                <a16:creationId xmlns:a16="http://schemas.microsoft.com/office/drawing/2014/main" id="{589586E2-DE6A-41A7-87F3-FA046EAEE84A}"/>
              </a:ext>
            </a:extLst>
          </p:cNvPr>
          <p:cNvPicPr>
            <a:picLocks noChangeAspect="1"/>
          </p:cNvPicPr>
          <p:nvPr/>
        </p:nvPicPr>
        <p:blipFill rotWithShape="1">
          <a:blip r:embed="rId8">
            <a:extLst>
              <a:ext uri="{28A0092B-C50C-407E-A947-70E740481C1C}">
                <a14:useLocalDpi xmlns:a14="http://schemas.microsoft.com/office/drawing/2010/main" val="0"/>
              </a:ext>
            </a:extLst>
          </a:blip>
          <a:srcRect l="31948" r="31948"/>
          <a:stretch/>
        </p:blipFill>
        <p:spPr>
          <a:xfrm>
            <a:off x="533855" y="4015010"/>
            <a:ext cx="1910312" cy="2748648"/>
          </a:xfrm>
          <a:prstGeom prst="rect">
            <a:avLst/>
          </a:prstGeom>
        </p:spPr>
      </p:pic>
      <p:pic>
        <p:nvPicPr>
          <p:cNvPr id="9" name="Picture 8" descr="A close up of food&#10;&#10;Description generated with high confidence">
            <a:extLst>
              <a:ext uri="{FF2B5EF4-FFF2-40B4-BE49-F238E27FC236}">
                <a16:creationId xmlns:a16="http://schemas.microsoft.com/office/drawing/2014/main" id="{5D3B1914-DBF6-4218-AD3C-7B7FE3427AB8}"/>
              </a:ext>
            </a:extLst>
          </p:cNvPr>
          <p:cNvPicPr>
            <a:picLocks noChangeAspect="1"/>
          </p:cNvPicPr>
          <p:nvPr/>
        </p:nvPicPr>
        <p:blipFill rotWithShape="1">
          <a:blip r:embed="rId9">
            <a:extLst>
              <a:ext uri="{28A0092B-C50C-407E-A947-70E740481C1C}">
                <a14:useLocalDpi xmlns:a14="http://schemas.microsoft.com/office/drawing/2010/main" val="0"/>
              </a:ext>
            </a:extLst>
          </a:blip>
          <a:srcRect l="19821" t="126" r="22775" b="-126"/>
          <a:stretch/>
        </p:blipFill>
        <p:spPr>
          <a:xfrm>
            <a:off x="2592956" y="4015009"/>
            <a:ext cx="3932237" cy="2748648"/>
          </a:xfrm>
          <a:prstGeom prst="rect">
            <a:avLst/>
          </a:prstGeom>
        </p:spPr>
      </p:pic>
      <p:sp>
        <p:nvSpPr>
          <p:cNvPr id="11" name="Oval 10">
            <a:extLst>
              <a:ext uri="{FF2B5EF4-FFF2-40B4-BE49-F238E27FC236}">
                <a16:creationId xmlns:a16="http://schemas.microsoft.com/office/drawing/2014/main" id="{121852BF-E5E4-4626-81AE-C6D310E2CE45}"/>
              </a:ext>
            </a:extLst>
          </p:cNvPr>
          <p:cNvSpPr/>
          <p:nvPr/>
        </p:nvSpPr>
        <p:spPr>
          <a:xfrm>
            <a:off x="7847876" y="4408913"/>
            <a:ext cx="2370180" cy="23547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CookIt app logo&#10;&#10;Description generated with high confidence">
            <a:extLst>
              <a:ext uri="{FF2B5EF4-FFF2-40B4-BE49-F238E27FC236}">
                <a16:creationId xmlns:a16="http://schemas.microsoft.com/office/drawing/2014/main" id="{F9B6A416-084F-4FE0-AE20-6900529C488B}"/>
              </a:ext>
            </a:extLst>
          </p:cNvPr>
          <p:cNvPicPr>
            <a:picLocks noChangeAspect="1"/>
          </p:cNvPicPr>
          <p:nvPr/>
        </p:nvPicPr>
        <p:blipFill rotWithShape="1">
          <a:blip r:embed="rId10">
            <a:extLst>
              <a:ext uri="{28A0092B-C50C-407E-A947-70E740481C1C}">
                <a14:useLocalDpi xmlns:a14="http://schemas.microsoft.com/office/drawing/2010/main" val="0"/>
              </a:ext>
            </a:extLst>
          </a:blip>
          <a:srcRect l="11856" t="-8271" r="16015" b="-1275"/>
          <a:stretch/>
        </p:blipFill>
        <p:spPr>
          <a:xfrm>
            <a:off x="7847877" y="4408913"/>
            <a:ext cx="2370180" cy="2354744"/>
          </a:xfrm>
          <a:prstGeom prst="ellipse">
            <a:avLst/>
          </a:prstGeom>
        </p:spPr>
      </p:pic>
      <p:pic>
        <p:nvPicPr>
          <p:cNvPr id="12" name="Picture 11">
            <a:extLst>
              <a:ext uri="{FF2B5EF4-FFF2-40B4-BE49-F238E27FC236}">
                <a16:creationId xmlns:a16="http://schemas.microsoft.com/office/drawing/2014/main" id="{A3E46B55-D95F-44E0-A999-66E243C757B6}"/>
              </a:ext>
            </a:extLst>
          </p:cNvPr>
          <p:cNvPicPr>
            <a:picLocks noChangeAspect="1"/>
          </p:cNvPicPr>
          <p:nvPr/>
        </p:nvPicPr>
        <p:blipFill>
          <a:blip r:embed="rId11"/>
          <a:stretch>
            <a:fillRect/>
          </a:stretch>
        </p:blipFill>
        <p:spPr>
          <a:xfrm>
            <a:off x="836612" y="2818746"/>
            <a:ext cx="1135399" cy="1147607"/>
          </a:xfrm>
          <a:prstGeom prst="rect">
            <a:avLst/>
          </a:prstGeom>
        </p:spPr>
      </p:pic>
    </p:spTree>
    <p:extLst>
      <p:ext uri="{BB962C8B-B14F-4D97-AF65-F5344CB8AC3E}">
        <p14:creationId xmlns:p14="http://schemas.microsoft.com/office/powerpoint/2010/main" val="223851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987FE9-DD82-414C-92E4-093313E8DD5B}"/>
              </a:ext>
            </a:extLst>
          </p:cNvPr>
          <p:cNvSpPr>
            <a:spLocks noGrp="1"/>
          </p:cNvSpPr>
          <p:nvPr>
            <p:ph type="title"/>
          </p:nvPr>
        </p:nvSpPr>
        <p:spPr>
          <a:xfrm>
            <a:off x="839788" y="365126"/>
            <a:ext cx="10515600" cy="1078664"/>
          </a:xfrm>
        </p:spPr>
        <p:txBody>
          <a:bodyPr/>
          <a:lstStyle/>
          <a:p>
            <a:r>
              <a:rPr lang="en-US" dirty="0"/>
              <a:t>Solution Demo</a:t>
            </a:r>
          </a:p>
        </p:txBody>
      </p:sp>
      <p:sp>
        <p:nvSpPr>
          <p:cNvPr id="6" name="Text Placeholder 5">
            <a:extLst>
              <a:ext uri="{FF2B5EF4-FFF2-40B4-BE49-F238E27FC236}">
                <a16:creationId xmlns:a16="http://schemas.microsoft.com/office/drawing/2014/main" id="{0952266E-C7B7-4E91-9553-F94B12496E6B}"/>
              </a:ext>
            </a:extLst>
          </p:cNvPr>
          <p:cNvSpPr>
            <a:spLocks noGrp="1"/>
          </p:cNvSpPr>
          <p:nvPr>
            <p:ph type="body" idx="1"/>
          </p:nvPr>
        </p:nvSpPr>
        <p:spPr/>
        <p:txBody>
          <a:bodyPr>
            <a:normAutofit lnSpcReduction="10000"/>
          </a:bodyPr>
          <a:lstStyle/>
          <a:p>
            <a:r>
              <a:rPr lang="en-US" dirty="0"/>
              <a:t>Mobile Application:</a:t>
            </a:r>
          </a:p>
          <a:p>
            <a:r>
              <a:rPr lang="en-US" dirty="0">
                <a:hlinkClick r:id="rId2"/>
              </a:rPr>
              <a:t>https://goo.gl/2GUkti</a:t>
            </a:r>
            <a:endParaRPr lang="en-US" dirty="0"/>
          </a:p>
        </p:txBody>
      </p:sp>
      <p:sp>
        <p:nvSpPr>
          <p:cNvPr id="8" name="Text Placeholder 7">
            <a:extLst>
              <a:ext uri="{FF2B5EF4-FFF2-40B4-BE49-F238E27FC236}">
                <a16:creationId xmlns:a16="http://schemas.microsoft.com/office/drawing/2014/main" id="{F5376F83-2446-4321-B277-C493BCD17144}"/>
              </a:ext>
            </a:extLst>
          </p:cNvPr>
          <p:cNvSpPr>
            <a:spLocks noGrp="1"/>
          </p:cNvSpPr>
          <p:nvPr>
            <p:ph type="body" sz="quarter" idx="3"/>
          </p:nvPr>
        </p:nvSpPr>
        <p:spPr/>
        <p:txBody>
          <a:bodyPr>
            <a:normAutofit lnSpcReduction="10000"/>
          </a:bodyPr>
          <a:lstStyle/>
          <a:p>
            <a:r>
              <a:rPr lang="en-US" dirty="0"/>
              <a:t>Website:</a:t>
            </a:r>
          </a:p>
          <a:p>
            <a:r>
              <a:rPr lang="en-US" dirty="0">
                <a:hlinkClick r:id="rId3"/>
              </a:rPr>
              <a:t>https://goo.gl/VkeCsZ</a:t>
            </a:r>
            <a:endParaRPr lang="en-US" dirty="0"/>
          </a:p>
        </p:txBody>
      </p:sp>
      <p:pic>
        <p:nvPicPr>
          <p:cNvPr id="10" name="Content Placeholder 9">
            <a:extLst>
              <a:ext uri="{FF2B5EF4-FFF2-40B4-BE49-F238E27FC236}">
                <a16:creationId xmlns:a16="http://schemas.microsoft.com/office/drawing/2014/main" id="{E4DE71AD-5787-4E5C-8CFB-410AEB62D27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240246" y="2505075"/>
            <a:ext cx="1902428" cy="3684588"/>
          </a:xfrm>
          <a:prstGeom prst="rect">
            <a:avLst/>
          </a:prstGeom>
          <a:ln>
            <a:noFill/>
          </a:ln>
          <a:effectLst>
            <a:softEdge rad="112500"/>
          </a:effectLst>
        </p:spPr>
      </p:pic>
      <p:pic>
        <p:nvPicPr>
          <p:cNvPr id="11" name="Content Placeholder 10">
            <a:extLst>
              <a:ext uri="{FF2B5EF4-FFF2-40B4-BE49-F238E27FC236}">
                <a16:creationId xmlns:a16="http://schemas.microsoft.com/office/drawing/2014/main" id="{AC647960-F124-40D3-901F-69B3ADD05E6D}"/>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742449"/>
            <a:ext cx="5183188" cy="2930526"/>
          </a:xfrm>
          <a:prstGeom prst="rect">
            <a:avLst/>
          </a:prstGeom>
        </p:spPr>
      </p:pic>
    </p:spTree>
    <p:extLst>
      <p:ext uri="{BB962C8B-B14F-4D97-AF65-F5344CB8AC3E}">
        <p14:creationId xmlns:p14="http://schemas.microsoft.com/office/powerpoint/2010/main" val="3044324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5" name="Title 4">
            <a:extLst>
              <a:ext uri="{FF2B5EF4-FFF2-40B4-BE49-F238E27FC236}">
                <a16:creationId xmlns:a16="http://schemas.microsoft.com/office/drawing/2014/main" id="{B5306A0C-83BC-4B43-85EF-99CFB05D6B7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Future Outlook</a:t>
            </a:r>
          </a:p>
        </p:txBody>
      </p:sp>
      <p:graphicFrame>
        <p:nvGraphicFramePr>
          <p:cNvPr id="8" name="Content Placeholder 5">
            <a:extLst>
              <a:ext uri="{FF2B5EF4-FFF2-40B4-BE49-F238E27FC236}">
                <a16:creationId xmlns:a16="http://schemas.microsoft.com/office/drawing/2014/main" id="{AD54B6FF-D2FB-4642-A1C0-DAB7188A8AE9}"/>
              </a:ext>
            </a:extLst>
          </p:cNvPr>
          <p:cNvGraphicFramePr>
            <a:graphicFrameLocks noGrp="1"/>
          </p:cNvGraphicFramePr>
          <p:nvPr>
            <p:ph idx="1"/>
            <p:extLst>
              <p:ext uri="{D42A27DB-BD31-4B8C-83A1-F6EECF244321}">
                <p14:modId xmlns:p14="http://schemas.microsoft.com/office/powerpoint/2010/main" val="112412466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02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CD6A21F-AEFB-4E03-B4F2-FAD225606F3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Questions?</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9D24CA45-332C-44DF-95A1-4D836BFFFDA1}"/>
              </a:ext>
            </a:extLst>
          </p:cNvPr>
          <p:cNvPicPr>
            <a:picLocks noGrp="1" noChangeAspect="1"/>
          </p:cNvPicPr>
          <p:nvPr>
            <p:ph idx="1"/>
          </p:nvPr>
        </p:nvPicPr>
        <p:blipFill>
          <a:blip r:embed="rId2"/>
          <a:stretch>
            <a:fillRect/>
          </a:stretch>
        </p:blipFill>
        <p:spPr>
          <a:xfrm>
            <a:off x="5153822" y="1311261"/>
            <a:ext cx="6553545" cy="4243419"/>
          </a:xfrm>
          <a:prstGeom prst="rect">
            <a:avLst/>
          </a:prstGeom>
        </p:spPr>
      </p:pic>
    </p:spTree>
    <p:extLst>
      <p:ext uri="{BB962C8B-B14F-4D97-AF65-F5344CB8AC3E}">
        <p14:creationId xmlns:p14="http://schemas.microsoft.com/office/powerpoint/2010/main" val="3623120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Content Placeholder 4">
            <a:extLst>
              <a:ext uri="{FF2B5EF4-FFF2-40B4-BE49-F238E27FC236}">
                <a16:creationId xmlns:a16="http://schemas.microsoft.com/office/drawing/2014/main" id="{BA2F51A0-A381-44F2-A6B2-F076E95A00BA}"/>
              </a:ext>
            </a:extLst>
          </p:cNvPr>
          <p:cNvPicPr>
            <a:picLocks noChangeAspect="1"/>
          </p:cNvPicPr>
          <p:nvPr/>
        </p:nvPicPr>
        <p:blipFill rotWithShape="1">
          <a:blip r:embed="rId2">
            <a:extLst>
              <a:ext uri="{28A0092B-C50C-407E-A947-70E740481C1C}">
                <a14:useLocalDpi xmlns:a14="http://schemas.microsoft.com/office/drawing/2010/main" val="0"/>
              </a:ext>
            </a:extLst>
          </a:blip>
          <a:srcRect t="6239" b="35997"/>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31" name="Rectangle 30">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10D84C-85B9-46F0-80B2-B975299D28E0}"/>
              </a:ext>
            </a:extLst>
          </p:cNvPr>
          <p:cNvSpPr>
            <a:spLocks noGrp="1"/>
          </p:cNvSpPr>
          <p:nvPr>
            <p:ph type="title"/>
          </p:nvPr>
        </p:nvSpPr>
        <p:spPr>
          <a:xfrm>
            <a:off x="1178276" y="1784857"/>
            <a:ext cx="3990624" cy="1057657"/>
          </a:xfrm>
        </p:spPr>
        <p:txBody>
          <a:bodyPr>
            <a:normAutofit/>
          </a:bodyPr>
          <a:lstStyle/>
          <a:p>
            <a:r>
              <a:rPr lang="en-US" sz="3600">
                <a:solidFill>
                  <a:schemeClr val="bg1"/>
                </a:solidFill>
              </a:rPr>
              <a:t>Scenario:</a:t>
            </a:r>
          </a:p>
        </p:txBody>
      </p:sp>
      <p:sp>
        <p:nvSpPr>
          <p:cNvPr id="26" name="Content Placeholder 18">
            <a:extLst>
              <a:ext uri="{FF2B5EF4-FFF2-40B4-BE49-F238E27FC236}">
                <a16:creationId xmlns:a16="http://schemas.microsoft.com/office/drawing/2014/main" id="{7D0F3FD3-E2DD-4DC4-B20F-93BB12CBBC51}"/>
              </a:ext>
            </a:extLst>
          </p:cNvPr>
          <p:cNvSpPr>
            <a:spLocks noGrp="1"/>
          </p:cNvSpPr>
          <p:nvPr>
            <p:ph idx="1"/>
          </p:nvPr>
        </p:nvSpPr>
        <p:spPr>
          <a:xfrm>
            <a:off x="1178276" y="3021964"/>
            <a:ext cx="3990624" cy="2086357"/>
          </a:xfrm>
        </p:spPr>
        <p:txBody>
          <a:bodyPr>
            <a:normAutofit/>
          </a:bodyPr>
          <a:lstStyle/>
          <a:p>
            <a:r>
              <a:rPr lang="en-US" sz="1800">
                <a:solidFill>
                  <a:schemeClr val="bg1"/>
                </a:solidFill>
              </a:rPr>
              <a:t>Meatball Pasta Bake </a:t>
            </a:r>
          </a:p>
          <a:p>
            <a:r>
              <a:rPr lang="en-US" sz="1800" dirty="0">
                <a:solidFill>
                  <a:schemeClr val="bg1"/>
                </a:solidFill>
              </a:rPr>
              <a:t>Or</a:t>
            </a:r>
          </a:p>
          <a:p>
            <a:r>
              <a:rPr lang="en-US" sz="1800" dirty="0">
                <a:solidFill>
                  <a:schemeClr val="bg1"/>
                </a:solidFill>
              </a:rPr>
              <a:t>Super Ramen </a:t>
            </a:r>
          </a:p>
        </p:txBody>
      </p:sp>
      <p:pic>
        <p:nvPicPr>
          <p:cNvPr id="7" name="Google Shape;116;p18" descr="A plate of food with a slice of pizza&#10;&#10;Description generated with very high confidence">
            <a:extLst>
              <a:ext uri="{FF2B5EF4-FFF2-40B4-BE49-F238E27FC236}">
                <a16:creationId xmlns:a16="http://schemas.microsoft.com/office/drawing/2014/main" id="{658E54F8-A00F-482F-B7C4-C471A41D63C1}"/>
              </a:ext>
            </a:extLst>
          </p:cNvPr>
          <p:cNvPicPr preferRelativeResize="0">
            <a:picLocks/>
          </p:cNvPicPr>
          <p:nvPr/>
        </p:nvPicPr>
        <p:blipFill rotWithShape="1">
          <a:blip r:embed="rId3">
            <a:extLst/>
          </a:blip>
          <a:srcRect l="14764" r="15177" b="2"/>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p:spPr>
      </p:pic>
    </p:spTree>
    <p:extLst>
      <p:ext uri="{BB962C8B-B14F-4D97-AF65-F5344CB8AC3E}">
        <p14:creationId xmlns:p14="http://schemas.microsoft.com/office/powerpoint/2010/main" val="4050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E53D5-FEF0-4985-BEB0-2156620C28FB}"/>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sz="4400" kern="1200">
                <a:solidFill>
                  <a:schemeClr val="tx1"/>
                </a:solidFill>
                <a:latin typeface="+mj-lt"/>
                <a:ea typeface="+mj-ea"/>
                <a:cs typeface="+mj-cs"/>
              </a:rPr>
              <a:t>Unpractical &amp; Unhealthy</a:t>
            </a:r>
          </a:p>
        </p:txBody>
      </p:sp>
      <p:sp>
        <p:nvSpPr>
          <p:cNvPr id="5" name="Content Placeholder 4">
            <a:extLst>
              <a:ext uri="{FF2B5EF4-FFF2-40B4-BE49-F238E27FC236}">
                <a16:creationId xmlns:a16="http://schemas.microsoft.com/office/drawing/2014/main" id="{757B6219-1C3B-4C0B-BAF3-07C93C231513}"/>
              </a:ext>
            </a:extLst>
          </p:cNvPr>
          <p:cNvSpPr>
            <a:spLocks noGrp="1"/>
          </p:cNvSpPr>
          <p:nvPr>
            <p:ph idx="1"/>
          </p:nvPr>
        </p:nvSpPr>
        <p:spPr>
          <a:xfrm>
            <a:off x="805542" y="2871982"/>
            <a:ext cx="6382657" cy="3181684"/>
          </a:xfrm>
        </p:spPr>
        <p:txBody>
          <a:bodyPr vert="horz" lIns="91440" tIns="45720" rIns="91440" bIns="45720" numCol="2" rtlCol="0" anchor="t">
            <a:normAutofit/>
          </a:bodyPr>
          <a:lstStyle/>
          <a:p>
            <a:r>
              <a:rPr lang="en-US" sz="1500"/>
              <a:t>1 (16-oz.) package penne pasta</a:t>
            </a:r>
          </a:p>
          <a:p>
            <a:r>
              <a:rPr lang="en-US" sz="1500"/>
              <a:t>1 small sweet onion, chopped</a:t>
            </a:r>
          </a:p>
          <a:p>
            <a:r>
              <a:rPr lang="en-US" sz="1500"/>
              <a:t>1 medium-size fennel bulb, thinly sliced (optional)</a:t>
            </a:r>
          </a:p>
          <a:p>
            <a:r>
              <a:rPr lang="en-US" sz="1500"/>
              <a:t>2 tablespoons olive oil</a:t>
            </a:r>
          </a:p>
          <a:p>
            <a:r>
              <a:rPr lang="en-US" sz="1500"/>
              <a:t>3 garlic cloves, minced</a:t>
            </a:r>
          </a:p>
          <a:p>
            <a:r>
              <a:rPr lang="en-US" sz="1500"/>
              <a:t>1 teaspoon fennel seeds</a:t>
            </a:r>
          </a:p>
          <a:p>
            <a:r>
              <a:rPr lang="en-US" sz="1500"/>
              <a:t>2 (24-oz.) jars marinara sauce</a:t>
            </a:r>
          </a:p>
          <a:p>
            <a:r>
              <a:rPr lang="en-US" sz="1500"/>
              <a:t>2 (14-oz.) packages frozen beef meatballs, thawed</a:t>
            </a:r>
          </a:p>
          <a:p>
            <a:r>
              <a:rPr lang="en-US" sz="1500"/>
              <a:t>1 cup fresh orange juice</a:t>
            </a:r>
          </a:p>
          <a:p>
            <a:r>
              <a:rPr lang="en-US" sz="1500"/>
              <a:t>3/4 cup organic chicken broth</a:t>
            </a:r>
          </a:p>
          <a:p>
            <a:r>
              <a:rPr lang="en-US" sz="1500"/>
              <a:t>1 teaspoon firmly packed orange zest</a:t>
            </a:r>
          </a:p>
          <a:p>
            <a:r>
              <a:rPr lang="en-US" sz="1500"/>
              <a:t>1 medium-size red bell pepper, chopped</a:t>
            </a:r>
          </a:p>
          <a:p>
            <a:r>
              <a:rPr lang="en-US" sz="1500"/>
              <a:t>1/2 teaspoon kosher salt</a:t>
            </a:r>
          </a:p>
          <a:p>
            <a:r>
              <a:rPr lang="en-US" sz="1500"/>
              <a:t>1 cup torn fresh basil</a:t>
            </a:r>
          </a:p>
          <a:p>
            <a:r>
              <a:rPr lang="en-US" sz="1500"/>
              <a:t>1 1/2 (8-oz.) packages fresh mozzarella cheese slices</a:t>
            </a:r>
          </a:p>
          <a:p>
            <a:r>
              <a:rPr lang="en-US" sz="1500"/>
              <a:t>Garnish: fresh basil leaves</a:t>
            </a:r>
          </a:p>
        </p:txBody>
      </p:sp>
      <p:sp>
        <p:nvSpPr>
          <p:cNvPr id="1028" name="Freeform: Shape 70">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close up of a newspaper&#10;&#10;Description generated with high confidence">
            <a:extLst>
              <a:ext uri="{FF2B5EF4-FFF2-40B4-BE49-F238E27FC236}">
                <a16:creationId xmlns:a16="http://schemas.microsoft.com/office/drawing/2014/main" id="{3E90C620-C339-4E39-A571-AE447A1D9393}"/>
              </a:ext>
            </a:extLst>
          </p:cNvPr>
          <p:cNvPicPr>
            <a:picLocks noChangeAspect="1"/>
          </p:cNvPicPr>
          <p:nvPr/>
        </p:nvPicPr>
        <p:blipFill rotWithShape="1">
          <a:blip r:embed="rId2">
            <a:extLst>
              <a:ext uri="{28A0092B-C50C-407E-A947-70E740481C1C}">
                <a14:useLocalDpi xmlns:a14="http://schemas.microsoft.com/office/drawing/2010/main" val="0"/>
              </a:ext>
            </a:extLst>
          </a:blip>
          <a:srcRect t="1" r="-2" b="33131"/>
          <a:stretch/>
        </p:blipFill>
        <p:spPr>
          <a:xfrm>
            <a:off x="7076393" y="10"/>
            <a:ext cx="5115610" cy="3918040"/>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73" name="Freeform: Shape 72">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s://lh6.googleusercontent.com/jteqXNathlGpWxLtRJXHO_epMoQ6Y0aKs6IxJ98-zBYJPmB9MZGQ67r9ihuVvLhMkokceD-1_9qPF6fM8k11lMEpUJ6FxgxqpzFD4nDdNt77LmaL_bMl-vQ43-hgAHDZOoXurQTN9eM">
            <a:extLst>
              <a:ext uri="{FF2B5EF4-FFF2-40B4-BE49-F238E27FC236}">
                <a16:creationId xmlns:a16="http://schemas.microsoft.com/office/drawing/2014/main" id="{EDBCB3BB-9986-444A-B217-A68BEC4AB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7" r="2577" b="2"/>
          <a:stretch/>
        </p:blipFill>
        <p:spPr bwMode="auto">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72867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2186-6756-4490-B8F7-42BD3B621DBD}"/>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The Problem</a:t>
            </a:r>
          </a:p>
        </p:txBody>
      </p:sp>
      <p:sp>
        <p:nvSpPr>
          <p:cNvPr id="4" name="Text Placeholder 3">
            <a:extLst>
              <a:ext uri="{FF2B5EF4-FFF2-40B4-BE49-F238E27FC236}">
                <a16:creationId xmlns:a16="http://schemas.microsoft.com/office/drawing/2014/main" id="{48C2420C-494E-470F-A457-A665314409C0}"/>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indent="-228600">
              <a:buFont typeface="Arial" panose="020B0604020202020204" pitchFamily="34" charset="0"/>
              <a:buChar char="•"/>
            </a:pPr>
            <a:r>
              <a:rPr lang="en-US" sz="1800"/>
              <a:t>As a society, we are losing our independence in our kitchens</a:t>
            </a:r>
          </a:p>
          <a:p>
            <a:pPr indent="-228600">
              <a:buFont typeface="Arial" panose="020B0604020202020204" pitchFamily="34" charset="0"/>
              <a:buChar char="•"/>
            </a:pPr>
            <a:r>
              <a:rPr lang="en-US" sz="1800"/>
              <a:t>Meals prepared at home for mid-level income households decreased from 92% to 69%</a:t>
            </a:r>
          </a:p>
          <a:p>
            <a:pPr indent="-228600">
              <a:buFont typeface="Arial" panose="020B0604020202020204" pitchFamily="34" charset="0"/>
              <a:buChar char="•"/>
            </a:pPr>
            <a:r>
              <a:rPr lang="en-US" sz="1800"/>
              <a:t>Spending $3000 annually eating out</a:t>
            </a:r>
          </a:p>
          <a:p>
            <a:pPr indent="-228600">
              <a:buFont typeface="Arial" panose="020B0604020202020204" pitchFamily="34" charset="0"/>
              <a:buChar char="•"/>
            </a:pPr>
            <a:r>
              <a:rPr lang="en-US" sz="1800"/>
              <a:t>We are unaware of what our food consists </a:t>
            </a:r>
          </a:p>
          <a:p>
            <a:pPr indent="-228600">
              <a:buFont typeface="Arial" panose="020B0604020202020204" pitchFamily="34" charset="0"/>
              <a:buChar char="•"/>
            </a:pPr>
            <a:endParaRPr lang="en-US" sz="180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131;p20">
            <a:extLst>
              <a:ext uri="{FF2B5EF4-FFF2-40B4-BE49-F238E27FC236}">
                <a16:creationId xmlns:a16="http://schemas.microsoft.com/office/drawing/2014/main" id="{CA893629-9C84-4A6E-95FA-EAA17BC67F66}"/>
              </a:ext>
            </a:extLst>
          </p:cNvPr>
          <p:cNvPicPr preferRelativeResize="0">
            <a:picLocks noGrp="1"/>
          </p:cNvPicPr>
          <p:nvPr>
            <p:ph idx="1"/>
          </p:nvPr>
        </p:nvPicPr>
        <p:blipFill rotWithShape="1">
          <a:blip r:embed="rId3">
            <a:extLst/>
          </a:blip>
          <a:srcRect l="19537" r="1084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p:spPr>
      </p:pic>
    </p:spTree>
    <p:extLst>
      <p:ext uri="{BB962C8B-B14F-4D97-AF65-F5344CB8AC3E}">
        <p14:creationId xmlns:p14="http://schemas.microsoft.com/office/powerpoint/2010/main" val="13350884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D8127CE-4E9C-4495-928D-883C2E39F029}"/>
              </a:ext>
            </a:extLst>
          </p:cNvPr>
          <p:cNvSpPr>
            <a:spLocks noGrp="1"/>
          </p:cNvSpPr>
          <p:nvPr>
            <p:ph type="ctrTitle"/>
          </p:nvPr>
        </p:nvSpPr>
        <p:spPr>
          <a:xfrm>
            <a:off x="6072445" y="3640254"/>
            <a:ext cx="5319433" cy="2076333"/>
          </a:xfrm>
        </p:spPr>
        <p:txBody>
          <a:bodyPr anchor="t">
            <a:normAutofit/>
          </a:bodyPr>
          <a:lstStyle/>
          <a:p>
            <a:pPr algn="l"/>
            <a:r>
              <a:rPr lang="en-US" sz="4800" dirty="0">
                <a:solidFill>
                  <a:schemeClr val="bg1"/>
                </a:solidFill>
              </a:rPr>
              <a:t>The Solution…</a:t>
            </a:r>
          </a:p>
        </p:txBody>
      </p:sp>
      <p:sp>
        <p:nvSpPr>
          <p:cNvPr id="6" name="Subtitle 5">
            <a:extLst>
              <a:ext uri="{FF2B5EF4-FFF2-40B4-BE49-F238E27FC236}">
                <a16:creationId xmlns:a16="http://schemas.microsoft.com/office/drawing/2014/main" id="{58E732B8-1FB9-49ED-83EB-2A7AAAB7D8A2}"/>
              </a:ext>
            </a:extLst>
          </p:cNvPr>
          <p:cNvSpPr>
            <a:spLocks noGrp="1"/>
          </p:cNvSpPr>
          <p:nvPr>
            <p:ph type="subTitle" idx="1"/>
          </p:nvPr>
        </p:nvSpPr>
        <p:spPr>
          <a:xfrm>
            <a:off x="6072446" y="2668075"/>
            <a:ext cx="5319431" cy="972180"/>
          </a:xfrm>
        </p:spPr>
        <p:txBody>
          <a:bodyPr anchor="b">
            <a:normAutofit/>
          </a:bodyPr>
          <a:lstStyle/>
          <a:p>
            <a:pPr algn="l"/>
            <a:endParaRPr lang="en-US" sz="2000">
              <a:solidFill>
                <a:schemeClr val="bg1"/>
              </a:solidFill>
            </a:endParaRPr>
          </a:p>
        </p:txBody>
      </p:sp>
      <p:sp>
        <p:nvSpPr>
          <p:cNvPr id="15" name="Freeform: Shape 14">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Lightbulb">
            <a:extLst>
              <a:ext uri="{FF2B5EF4-FFF2-40B4-BE49-F238E27FC236}">
                <a16:creationId xmlns:a16="http://schemas.microsoft.com/office/drawing/2014/main" id="{D37E6F64-2410-46F2-8F51-60450DE2D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408041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DA0026-94B3-44B7-AAD0-5E0673B85643}"/>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dirty="0">
                <a:solidFill>
                  <a:srgbClr val="FFFFFF"/>
                </a:solidFill>
                <a:latin typeface="+mj-lt"/>
                <a:ea typeface="+mj-ea"/>
                <a:cs typeface="+mj-cs"/>
              </a:rPr>
              <a:t>Go From This ….</a:t>
            </a:r>
          </a:p>
        </p:txBody>
      </p:sp>
      <p:pic>
        <p:nvPicPr>
          <p:cNvPr id="6" name="Picture 5" descr="A close up of food on a table&#10;&#10;Description generated with very high confidence">
            <a:extLst>
              <a:ext uri="{FF2B5EF4-FFF2-40B4-BE49-F238E27FC236}">
                <a16:creationId xmlns:a16="http://schemas.microsoft.com/office/drawing/2014/main" id="{BC1D4CF5-8848-4D48-A9AE-07139872C746}"/>
              </a:ext>
            </a:extLst>
          </p:cNvPr>
          <p:cNvPicPr>
            <a:picLocks noChangeAspect="1"/>
          </p:cNvPicPr>
          <p:nvPr/>
        </p:nvPicPr>
        <p:blipFill rotWithShape="1">
          <a:blip r:embed="rId3">
            <a:extLst>
              <a:ext uri="{28A0092B-C50C-407E-A947-70E740481C1C}">
                <a14:useLocalDpi xmlns:a14="http://schemas.microsoft.com/office/drawing/2010/main" val="0"/>
              </a:ext>
            </a:extLst>
          </a:blip>
          <a:srcRect l="3663" r="5259" b="-2"/>
          <a:stretch/>
        </p:blipFill>
        <p:spPr>
          <a:xfrm>
            <a:off x="317635" y="299363"/>
            <a:ext cx="4160452" cy="3049204"/>
          </a:xfrm>
          <a:prstGeom prst="rect">
            <a:avLst/>
          </a:prstGeom>
        </p:spPr>
      </p:pic>
      <p:pic>
        <p:nvPicPr>
          <p:cNvPr id="8" name="Picture 7" descr="A close up of a pile of fries&#10;&#10;Description generated with very high confidence">
            <a:extLst>
              <a:ext uri="{FF2B5EF4-FFF2-40B4-BE49-F238E27FC236}">
                <a16:creationId xmlns:a16="http://schemas.microsoft.com/office/drawing/2014/main" id="{7A23BA33-8C8E-453B-B98E-6BF77AD5E8E4}"/>
              </a:ext>
            </a:extLst>
          </p:cNvPr>
          <p:cNvPicPr>
            <a:picLocks noChangeAspect="1"/>
          </p:cNvPicPr>
          <p:nvPr/>
        </p:nvPicPr>
        <p:blipFill rotWithShape="1">
          <a:blip r:embed="rId4">
            <a:extLst>
              <a:ext uri="{28A0092B-C50C-407E-A947-70E740481C1C}">
                <a14:useLocalDpi xmlns:a14="http://schemas.microsoft.com/office/drawing/2010/main" val="0"/>
              </a:ext>
            </a:extLst>
          </a:blip>
          <a:srcRect t="22812" r="2" b="16781"/>
          <a:stretch/>
        </p:blipFill>
        <p:spPr>
          <a:xfrm>
            <a:off x="4654296" y="299363"/>
            <a:ext cx="7217085" cy="3008188"/>
          </a:xfrm>
          <a:prstGeom prst="rect">
            <a:avLst/>
          </a:prstGeom>
        </p:spPr>
      </p:pic>
      <p:cxnSp>
        <p:nvCxnSpPr>
          <p:cNvPr id="20" name="Straight Connector 19">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Picture 11" descr="A sandwich cut in half on a plate&#10;&#10;Description generated with very high confidence">
            <a:extLst>
              <a:ext uri="{FF2B5EF4-FFF2-40B4-BE49-F238E27FC236}">
                <a16:creationId xmlns:a16="http://schemas.microsoft.com/office/drawing/2014/main" id="{040A0EE4-79D8-4AE8-B263-93F9320E0FE6}"/>
              </a:ext>
            </a:extLst>
          </p:cNvPr>
          <p:cNvPicPr>
            <a:picLocks noChangeAspect="1"/>
          </p:cNvPicPr>
          <p:nvPr/>
        </p:nvPicPr>
        <p:blipFill rotWithShape="1">
          <a:blip r:embed="rId5">
            <a:extLst>
              <a:ext uri="{28A0092B-C50C-407E-A947-70E740481C1C}">
                <a14:useLocalDpi xmlns:a14="http://schemas.microsoft.com/office/drawing/2010/main" val="0"/>
              </a:ext>
            </a:extLst>
          </a:blip>
          <a:srcRect l="4282" r="7752" b="4"/>
          <a:stretch/>
        </p:blipFill>
        <p:spPr>
          <a:xfrm>
            <a:off x="317635" y="3509433"/>
            <a:ext cx="4160452" cy="3026833"/>
          </a:xfrm>
          <a:prstGeom prst="rect">
            <a:avLst/>
          </a:prstGeom>
        </p:spPr>
      </p:pic>
    </p:spTree>
    <p:extLst>
      <p:ext uri="{BB962C8B-B14F-4D97-AF65-F5344CB8AC3E}">
        <p14:creationId xmlns:p14="http://schemas.microsoft.com/office/powerpoint/2010/main" val="275049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DA0026-94B3-44B7-AAD0-5E0673B85643}"/>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…to this!</a:t>
            </a:r>
          </a:p>
        </p:txBody>
      </p:sp>
      <p:pic>
        <p:nvPicPr>
          <p:cNvPr id="12" name="Picture 11">
            <a:extLst>
              <a:ext uri="{FF2B5EF4-FFF2-40B4-BE49-F238E27FC236}">
                <a16:creationId xmlns:a16="http://schemas.microsoft.com/office/drawing/2014/main" id="{0429F0CF-5DE3-442D-9546-C9E9F30FFDD4}"/>
              </a:ext>
            </a:extLst>
          </p:cNvPr>
          <p:cNvPicPr>
            <a:picLocks noChangeAspect="1"/>
          </p:cNvPicPr>
          <p:nvPr/>
        </p:nvPicPr>
        <p:blipFill rotWithShape="1">
          <a:blip r:embed="rId3">
            <a:extLst>
              <a:ext uri="{28A0092B-C50C-407E-A947-70E740481C1C}">
                <a14:useLocalDpi xmlns:a14="http://schemas.microsoft.com/office/drawing/2010/main" val="0"/>
              </a:ext>
            </a:extLst>
          </a:blip>
          <a:srcRect l="1" t="2570" r="-2" b="23770"/>
          <a:stretch/>
        </p:blipFill>
        <p:spPr>
          <a:xfrm>
            <a:off x="317635" y="299363"/>
            <a:ext cx="4160452" cy="3049204"/>
          </a:xfrm>
          <a:prstGeom prst="rect">
            <a:avLst/>
          </a:prstGeom>
        </p:spPr>
      </p:pic>
      <p:pic>
        <p:nvPicPr>
          <p:cNvPr id="20" name="Picture 19" descr="A bowl of food on a table&#10;&#10;Description generated with very high confidence">
            <a:extLst>
              <a:ext uri="{FF2B5EF4-FFF2-40B4-BE49-F238E27FC236}">
                <a16:creationId xmlns:a16="http://schemas.microsoft.com/office/drawing/2014/main" id="{19882232-DCB8-44D7-B728-51F9C62B3DA3}"/>
              </a:ext>
            </a:extLst>
          </p:cNvPr>
          <p:cNvPicPr>
            <a:picLocks noChangeAspect="1"/>
          </p:cNvPicPr>
          <p:nvPr/>
        </p:nvPicPr>
        <p:blipFill rotWithShape="1">
          <a:blip r:embed="rId4">
            <a:extLst>
              <a:ext uri="{28A0092B-C50C-407E-A947-70E740481C1C}">
                <a14:useLocalDpi xmlns:a14="http://schemas.microsoft.com/office/drawing/2010/main" val="0"/>
              </a:ext>
            </a:extLst>
          </a:blip>
          <a:srcRect t="13824" r="2" b="12077"/>
          <a:stretch/>
        </p:blipFill>
        <p:spPr>
          <a:xfrm>
            <a:off x="4654296" y="299363"/>
            <a:ext cx="7217085" cy="3008188"/>
          </a:xfrm>
          <a:prstGeom prst="rect">
            <a:avLst/>
          </a:prstGeom>
        </p:spPr>
      </p:pic>
      <p:cxnSp>
        <p:nvCxnSpPr>
          <p:cNvPr id="29" name="Straight Connector 28">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2" name="Picture 21" descr="Food on a table&#10;&#10;Description generated with very high confidence">
            <a:extLst>
              <a:ext uri="{FF2B5EF4-FFF2-40B4-BE49-F238E27FC236}">
                <a16:creationId xmlns:a16="http://schemas.microsoft.com/office/drawing/2014/main" id="{D2E1ED8F-CCFC-4EBC-A7E1-F59B73194588}"/>
              </a:ext>
            </a:extLst>
          </p:cNvPr>
          <p:cNvPicPr>
            <a:picLocks noChangeAspect="1"/>
          </p:cNvPicPr>
          <p:nvPr/>
        </p:nvPicPr>
        <p:blipFill rotWithShape="1">
          <a:blip r:embed="rId5">
            <a:extLst>
              <a:ext uri="{28A0092B-C50C-407E-A947-70E740481C1C}">
                <a14:useLocalDpi xmlns:a14="http://schemas.microsoft.com/office/drawing/2010/main" val="0"/>
              </a:ext>
            </a:extLst>
          </a:blip>
          <a:srcRect r="-1" b="7907"/>
          <a:stretch/>
        </p:blipFill>
        <p:spPr>
          <a:xfrm>
            <a:off x="317635" y="3509433"/>
            <a:ext cx="4160452" cy="3026833"/>
          </a:xfrm>
          <a:prstGeom prst="rect">
            <a:avLst/>
          </a:prstGeom>
        </p:spPr>
      </p:pic>
    </p:spTree>
    <p:extLst>
      <p:ext uri="{BB962C8B-B14F-4D97-AF65-F5344CB8AC3E}">
        <p14:creationId xmlns:p14="http://schemas.microsoft.com/office/powerpoint/2010/main" val="276159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F8CC36-1467-4E49-A924-29F1475925C0}"/>
              </a:ext>
            </a:extLst>
          </p:cNvPr>
          <p:cNvSpPr>
            <a:spLocks noGrp="1"/>
          </p:cNvSpPr>
          <p:nvPr>
            <p:ph type="title"/>
          </p:nvPr>
        </p:nvSpPr>
        <p:spPr>
          <a:xfrm>
            <a:off x="4654295" y="4522156"/>
            <a:ext cx="5609222" cy="1363215"/>
          </a:xfrm>
        </p:spPr>
        <p:txBody>
          <a:bodyPr vert="horz" lIns="91440" tIns="45720" rIns="91440" bIns="45720" rtlCol="0" anchor="t">
            <a:normAutofit fontScale="90000"/>
          </a:bodyPr>
          <a:lstStyle/>
          <a:p>
            <a:r>
              <a:rPr lang="en-US" kern="1200" dirty="0" err="1">
                <a:solidFill>
                  <a:schemeClr val="tx1"/>
                </a:solidFill>
                <a:latin typeface="+mj-lt"/>
                <a:ea typeface="+mj-ea"/>
                <a:cs typeface="+mj-cs"/>
              </a:rPr>
              <a:t>CookIt</a:t>
            </a:r>
            <a:r>
              <a:rPr lang="en-US" kern="1200" dirty="0">
                <a:solidFill>
                  <a:schemeClr val="tx1"/>
                </a:solidFill>
                <a:latin typeface="+mj-lt"/>
                <a:ea typeface="+mj-ea"/>
                <a:cs typeface="+mj-cs"/>
              </a:rPr>
              <a:t>! Is Smart Eating </a:t>
            </a:r>
            <a:br>
              <a:rPr lang="en-US" kern="1200" dirty="0">
                <a:solidFill>
                  <a:schemeClr val="tx1"/>
                </a:solidFill>
                <a:latin typeface="+mj-lt"/>
                <a:ea typeface="+mj-ea"/>
                <a:cs typeface="+mj-cs"/>
              </a:rPr>
            </a:br>
            <a:r>
              <a:rPr lang="en-US" kern="1200" dirty="0">
                <a:solidFill>
                  <a:schemeClr val="tx1"/>
                </a:solidFill>
                <a:latin typeface="+mj-lt"/>
                <a:ea typeface="+mj-ea"/>
                <a:cs typeface="+mj-cs"/>
              </a:rPr>
              <a:t>And Convenience All Pack into a User Friendly App</a:t>
            </a:r>
          </a:p>
        </p:txBody>
      </p:sp>
      <p:sp>
        <p:nvSpPr>
          <p:cNvPr id="107" name="Freeform: Shape 106">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screenshot of a cell phone&#10;&#10;Description generated with very high confidence">
            <a:extLst>
              <a:ext uri="{FF2B5EF4-FFF2-40B4-BE49-F238E27FC236}">
                <a16:creationId xmlns:a16="http://schemas.microsoft.com/office/drawing/2014/main" id="{04B04500-3677-410A-8391-3A53E40428E0}"/>
              </a:ext>
            </a:extLst>
          </p:cNvPr>
          <p:cNvPicPr>
            <a:picLocks noChangeAspect="1"/>
          </p:cNvPicPr>
          <p:nvPr/>
        </p:nvPicPr>
        <p:blipFill rotWithShape="1">
          <a:blip r:embed="rId3">
            <a:extLst>
              <a:ext uri="{28A0092B-C50C-407E-A947-70E740481C1C}">
                <a14:useLocalDpi xmlns:a14="http://schemas.microsoft.com/office/drawing/2010/main" val="0"/>
              </a:ext>
            </a:extLst>
          </a:blip>
          <a:srcRect t="25992" r="-3" b="44958"/>
          <a:stretch/>
        </p:blipFill>
        <p:spPr>
          <a:xfrm>
            <a:off x="1246574"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1" name="Picture 10" descr="A screenshot of a cell phone&#10;&#10;Description generated with very high confidence">
            <a:extLst>
              <a:ext uri="{FF2B5EF4-FFF2-40B4-BE49-F238E27FC236}">
                <a16:creationId xmlns:a16="http://schemas.microsoft.com/office/drawing/2014/main" id="{A25E5932-55C5-4445-AA6E-9FE2C7A347C0}"/>
              </a:ext>
            </a:extLst>
          </p:cNvPr>
          <p:cNvPicPr>
            <a:picLocks noChangeAspect="1"/>
          </p:cNvPicPr>
          <p:nvPr/>
        </p:nvPicPr>
        <p:blipFill rotWithShape="1">
          <a:blip r:embed="rId4">
            <a:extLst>
              <a:ext uri="{28A0092B-C50C-407E-A947-70E740481C1C}">
                <a14:useLocalDpi xmlns:a14="http://schemas.microsoft.com/office/drawing/2010/main" val="0"/>
              </a:ext>
            </a:extLst>
          </a:blip>
          <a:srcRect t="6002" r="-1" b="29900"/>
          <a:stretch/>
        </p:blipFill>
        <p:spPr>
          <a:xfrm>
            <a:off x="20" y="2279205"/>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11" name="Oval 110">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screenshot of a cell phone&#10;&#10;Description generated with very high confidence">
            <a:extLst>
              <a:ext uri="{FF2B5EF4-FFF2-40B4-BE49-F238E27FC236}">
                <a16:creationId xmlns:a16="http://schemas.microsoft.com/office/drawing/2014/main" id="{05417367-317B-4F54-8739-C51612C34E03}"/>
              </a:ext>
            </a:extLst>
          </p:cNvPr>
          <p:cNvPicPr>
            <a:picLocks noChangeAspect="1"/>
          </p:cNvPicPr>
          <p:nvPr/>
        </p:nvPicPr>
        <p:blipFill rotWithShape="1">
          <a:blip r:embed="rId5">
            <a:extLst>
              <a:ext uri="{28A0092B-C50C-407E-A947-70E740481C1C}">
                <a14:useLocalDpi xmlns:a14="http://schemas.microsoft.com/office/drawing/2010/main" val="0"/>
              </a:ext>
            </a:extLst>
          </a:blip>
          <a:srcRect t="12415" r="2" b="37336"/>
          <a:stretch/>
        </p:blipFill>
        <p:spPr>
          <a:xfrm>
            <a:off x="5511871" y="7805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13" name="Freeform: Shape 112">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descr="A screenshot of a cell phone&#10;&#10;Description generated with very high confidence">
            <a:extLst>
              <a:ext uri="{FF2B5EF4-FFF2-40B4-BE49-F238E27FC236}">
                <a16:creationId xmlns:a16="http://schemas.microsoft.com/office/drawing/2014/main" id="{9105089D-F902-40DA-ACBA-E3F8EACBC0DE}"/>
              </a:ext>
            </a:extLst>
          </p:cNvPr>
          <p:cNvPicPr>
            <a:picLocks noChangeAspect="1"/>
          </p:cNvPicPr>
          <p:nvPr/>
        </p:nvPicPr>
        <p:blipFill rotWithShape="1">
          <a:blip r:embed="rId6">
            <a:extLst>
              <a:ext uri="{28A0092B-C50C-407E-A947-70E740481C1C}">
                <a14:useLocalDpi xmlns:a14="http://schemas.microsoft.com/office/drawing/2010/main" val="0"/>
              </a:ext>
            </a:extLst>
          </a:blip>
          <a:srcRect t="13931" r="3" b="31342"/>
          <a:stretch/>
        </p:blipFill>
        <p:spPr>
          <a:xfrm>
            <a:off x="8918761" y="-4331"/>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spTree>
    <p:extLst>
      <p:ext uri="{BB962C8B-B14F-4D97-AF65-F5344CB8AC3E}">
        <p14:creationId xmlns:p14="http://schemas.microsoft.com/office/powerpoint/2010/main" val="42342460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A bunch of different types of food&#10;&#10;Description generated with high confidence">
            <a:extLst>
              <a:ext uri="{FF2B5EF4-FFF2-40B4-BE49-F238E27FC236}">
                <a16:creationId xmlns:a16="http://schemas.microsoft.com/office/drawing/2014/main" id="{EA29CC64-71C4-4248-BF9A-392AA0385982}"/>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3128" r="2" b="10165"/>
          <a:stretch/>
        </p:blipFill>
        <p:spPr>
          <a:xfrm>
            <a:off x="20" y="0"/>
            <a:ext cx="4637226" cy="6857999"/>
          </a:xfrm>
          <a:prstGeom prst="rect">
            <a:avLst/>
          </a:prstGeom>
          <a:solidFill>
            <a:schemeClr val="tx1">
              <a:lumMod val="85000"/>
              <a:lumOff val="15000"/>
            </a:schemeClr>
          </a:solidFill>
        </p:spPr>
      </p:pic>
      <p:sp>
        <p:nvSpPr>
          <p:cNvPr id="26" name="Rectangle 25">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B694D-23D8-4E2A-BC2B-D5030A75C89D}"/>
              </a:ext>
            </a:extLst>
          </p:cNvPr>
          <p:cNvSpPr>
            <a:spLocks noGrp="1"/>
          </p:cNvSpPr>
          <p:nvPr>
            <p:ph type="title"/>
          </p:nvPr>
        </p:nvSpPr>
        <p:spPr>
          <a:xfrm>
            <a:off x="5277328" y="86497"/>
            <a:ext cx="6274591" cy="5597611"/>
          </a:xfrm>
        </p:spPr>
        <p:txBody>
          <a:bodyPr vert="horz" lIns="91440" tIns="45720" rIns="91440" bIns="45720" rtlCol="0" anchor="b">
            <a:normAutofit/>
          </a:bodyPr>
          <a:lstStyle/>
          <a:p>
            <a:r>
              <a:rPr lang="en-US" sz="6000" dirty="0" err="1">
                <a:solidFill>
                  <a:schemeClr val="bg1"/>
                </a:solidFill>
              </a:rPr>
              <a:t>CookIt</a:t>
            </a:r>
            <a:r>
              <a:rPr lang="en-US" sz="6000" dirty="0">
                <a:solidFill>
                  <a:schemeClr val="bg1"/>
                </a:solidFill>
              </a:rPr>
              <a:t>! Provides You with Healthy Meal Options Everyday of the Week!</a:t>
            </a:r>
          </a:p>
        </p:txBody>
      </p:sp>
    </p:spTree>
    <p:extLst>
      <p:ext uri="{BB962C8B-B14F-4D97-AF65-F5344CB8AC3E}">
        <p14:creationId xmlns:p14="http://schemas.microsoft.com/office/powerpoint/2010/main" val="80880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863</Words>
  <Application>Microsoft Office PowerPoint</Application>
  <PresentationFormat>Widescreen</PresentationFormat>
  <Paragraphs>89</Paragraphs>
  <Slides>17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Scenario:</vt:lpstr>
      <vt:lpstr>Unpractical &amp; Unhealthy</vt:lpstr>
      <vt:lpstr>The Problem</vt:lpstr>
      <vt:lpstr>The Solution…</vt:lpstr>
      <vt:lpstr>Go From This ….</vt:lpstr>
      <vt:lpstr>…to this!</vt:lpstr>
      <vt:lpstr>CookIt! Is Smart Eating  And Convenience All Pack into a User Friendly App</vt:lpstr>
      <vt:lpstr>CookIt! Provides You with Healthy Meal Options Everyday of the Week!</vt:lpstr>
      <vt:lpstr>Each Meal Includes Recipe and Instructions</vt:lpstr>
      <vt:lpstr>Each Meal Includes Nutrition Labels</vt:lpstr>
      <vt:lpstr>Meals Include Dietary Restrictions and Food Allergens </vt:lpstr>
      <vt:lpstr>Fresh Ingredients From Your Chosen Local Grocery Store!</vt:lpstr>
      <vt:lpstr>Our Competitors</vt:lpstr>
      <vt:lpstr>Solution Demo</vt:lpstr>
      <vt:lpstr>Future Outlook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CookIt!</dc:title>
  <dc:creator>Josue Cruz</dc:creator>
  <cp:lastModifiedBy>joji maldonado</cp:lastModifiedBy>
  <cp:revision>40</cp:revision>
  <dcterms:created xsi:type="dcterms:W3CDTF">2018-12-03T03:40:23Z</dcterms:created>
  <dcterms:modified xsi:type="dcterms:W3CDTF">2018-12-05T16:12:42Z</dcterms:modified>
</cp:coreProperties>
</file>